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5.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6.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80" r:id="rId4"/>
    <p:sldMasterId id="2147484533" r:id="rId5"/>
    <p:sldMasterId id="2147484554" r:id="rId6"/>
    <p:sldMasterId id="2147484586" r:id="rId7"/>
    <p:sldMasterId id="2147484593" r:id="rId8"/>
    <p:sldMasterId id="2147484615" r:id="rId9"/>
    <p:sldMasterId id="2147484656" r:id="rId10"/>
    <p:sldMasterId id="2147484716" r:id="rId11"/>
  </p:sldMasterIdLst>
  <p:notesMasterIdLst>
    <p:notesMasterId r:id="rId49"/>
  </p:notesMasterIdLst>
  <p:handoutMasterIdLst>
    <p:handoutMasterId r:id="rId50"/>
  </p:handoutMasterIdLst>
  <p:sldIdLst>
    <p:sldId id="290" r:id="rId12"/>
    <p:sldId id="313" r:id="rId13"/>
    <p:sldId id="300" r:id="rId14"/>
    <p:sldId id="2147376454" r:id="rId15"/>
    <p:sldId id="308" r:id="rId16"/>
    <p:sldId id="1083" r:id="rId17"/>
    <p:sldId id="2147376477" r:id="rId18"/>
    <p:sldId id="1096" r:id="rId19"/>
    <p:sldId id="782" r:id="rId20"/>
    <p:sldId id="1085" r:id="rId21"/>
    <p:sldId id="2147376455" r:id="rId22"/>
    <p:sldId id="756" r:id="rId23"/>
    <p:sldId id="2147376443" r:id="rId24"/>
    <p:sldId id="1086" r:id="rId25"/>
    <p:sldId id="453" r:id="rId26"/>
    <p:sldId id="728" r:id="rId27"/>
    <p:sldId id="779" r:id="rId28"/>
    <p:sldId id="2147376458" r:id="rId29"/>
    <p:sldId id="2147376461" r:id="rId30"/>
    <p:sldId id="1088" r:id="rId31"/>
    <p:sldId id="1098" r:id="rId32"/>
    <p:sldId id="1084" r:id="rId33"/>
    <p:sldId id="2147376476" r:id="rId34"/>
    <p:sldId id="923" r:id="rId35"/>
    <p:sldId id="2147376474" r:id="rId36"/>
    <p:sldId id="2147376480" r:id="rId37"/>
    <p:sldId id="2147376456" r:id="rId38"/>
    <p:sldId id="1090" r:id="rId39"/>
    <p:sldId id="2147376442" r:id="rId40"/>
    <p:sldId id="785" r:id="rId41"/>
    <p:sldId id="928" r:id="rId42"/>
    <p:sldId id="314" r:id="rId43"/>
    <p:sldId id="1112" r:id="rId44"/>
    <p:sldId id="2147376478" r:id="rId45"/>
    <p:sldId id="1113" r:id="rId46"/>
    <p:sldId id="2147376479" r:id="rId47"/>
    <p:sldId id="965" r:id="rId48"/>
  </p:sldIdLst>
  <p:sldSz cx="12192000" cy="6858000"/>
  <p:notesSz cx="6858000" cy="9144000"/>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521415D9-36F7-43E2-AB2F-B90AF26B5E84}">
      <p14:sectionLst xmlns:p14="http://schemas.microsoft.com/office/powerpoint/2010/main">
        <p14:section name="Default Section" id="{B91439EE-8FF4-4C59-BE81-32090689D7D2}">
          <p14:sldIdLst>
            <p14:sldId id="290"/>
            <p14:sldId id="313"/>
            <p14:sldId id="300"/>
            <p14:sldId id="2147376454"/>
            <p14:sldId id="308"/>
            <p14:sldId id="1083"/>
            <p14:sldId id="2147376477"/>
            <p14:sldId id="1096"/>
            <p14:sldId id="782"/>
            <p14:sldId id="1085"/>
            <p14:sldId id="2147376455"/>
            <p14:sldId id="756"/>
            <p14:sldId id="2147376443"/>
            <p14:sldId id="1086"/>
            <p14:sldId id="453"/>
            <p14:sldId id="728"/>
            <p14:sldId id="779"/>
            <p14:sldId id="2147376458"/>
            <p14:sldId id="2147376461"/>
            <p14:sldId id="1088"/>
            <p14:sldId id="1098"/>
            <p14:sldId id="1084"/>
            <p14:sldId id="2147376476"/>
            <p14:sldId id="923"/>
            <p14:sldId id="2147376474"/>
            <p14:sldId id="2147376480"/>
            <p14:sldId id="2147376456"/>
            <p14:sldId id="1090"/>
            <p14:sldId id="2147376442"/>
            <p14:sldId id="785"/>
            <p14:sldId id="928"/>
            <p14:sldId id="314"/>
            <p14:sldId id="1112"/>
            <p14:sldId id="2147376478"/>
            <p14:sldId id="1113"/>
            <p14:sldId id="2147376479"/>
            <p14:sldId id="96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444F0C-5EA1-B13C-315B-3582FE73E6E7}" name="Sandy Picken" initials="SP" userId="S::01477364@wf.uct.ac.za::756cb482-2aa9-4d33-b850-b1d09ac2f081" providerId="AD"/>
  <p188:author id="{68B7111A-3E35-0336-7C99-E39D79E4C1DB}" name="Lara Garrido-Herrero" initials="LGH" userId="S::lara.garrido@theunion.org::aaca4d7b-7e3b-48bc-9c35-5e28a03995b3" providerId="AD"/>
  <p188:author id="{557EE62D-580C-846B-C219-FAB7CD501A44}" name="Harris, Jennie" initials="JH" userId="Harris, Jennie" providerId="None"/>
  <p188:author id="{02604B5E-2D5B-36B3-54D1-970B2DAD8221}" name="Moore, Brittany (CDC/GHC/DGHT)" initials="MB(" userId="S::irh6@cdc.gov::86e6a2e6-a845-4909-921e-7233e3919f64" providerId="AD"/>
  <p188:author id="{3C2A7664-2BCD-4825-AD04-06E0E12996D4}" name="Steve Graham" initials="SG" userId="9ZQ/FVudOgZZRKgS4JN0qp0ch03TXHcDPRElb5S9/CA=" providerId="None"/>
  <p188:author id="{3207E277-FB42-9D7B-EE42-9E28210E9F5A}" name="Doyle, Joshua (CDC/GHC/DGHT)" initials="DJ(" userId="S::xzd2@cdc.gov::2697de26-1f80-4358-bc36-cc027e069591" providerId="AD"/>
  <p188:author id="{0DC2B682-9CF8-8C39-B0BE-33815604BB9A}" name="Stella Zawedde-Muyanja" initials="SZ" userId="sRdOZcX/BYvW886C99gNFWxmr04T2duLW45HLSALr94=" providerId="None"/>
  <p188:author id="{D34D458E-E126-5E74-D649-AA831B8A9A5F}" name="Sandy Picken" initials="SP" userId="c2bab9d4b90a283e" providerId="Windows Live"/>
  <p188:author id="{431ECB9D-523D-D85F-3A7E-131CFD64FDA6}" name="Steve Graham" initials="SG" userId="S::grahams@rch.org.au::2c4e7b31-3d18-410c-a2e6-746301e9fbe5" providerId="AD"/>
  <p188:author id="{82B80ACD-19AA-605F-E73E-6D582B3CB1DE}" name="Stella Zawedde Muyanja" initials="SZ" userId="S::szawedde@idi.co.ug::3ab7e423-9bc6-4e18-b288-f9221a33255e" providerId="AD"/>
  <p188:author id="{17FA45EA-3A75-5232-FDCB-2539ACC9AE1A}" name="Riitta Dlodlo" initials="RD" userId="S::rdlodlo@theunion.org::8e9641ca-a6b1-4049-9e7a-e151bd1d4b6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ndy Picke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C86"/>
    <a:srgbClr val="000000"/>
    <a:srgbClr val="FF0000"/>
    <a:srgbClr val="FF6600"/>
    <a:srgbClr val="FF00FF"/>
    <a:srgbClr val="043673"/>
    <a:srgbClr val="076A9D"/>
    <a:srgbClr val="084B8E"/>
    <a:srgbClr val="E8F0F2"/>
    <a:srgbClr val="F2EE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89" autoAdjust="0"/>
    <p:restoredTop sz="48910" autoAdjust="0"/>
  </p:normalViewPr>
  <p:slideViewPr>
    <p:cSldViewPr snapToGrid="0" showGuides="1">
      <p:cViewPr varScale="1">
        <p:scale>
          <a:sx n="50" d="100"/>
          <a:sy n="50" d="100"/>
        </p:scale>
        <p:origin x="2706" y="54"/>
      </p:cViewPr>
      <p:guideLst/>
    </p:cSldViewPr>
  </p:slideViewPr>
  <p:notesTextViewPr>
    <p:cViewPr>
      <p:scale>
        <a:sx n="100" d="100"/>
        <a:sy n="100" d="100"/>
      </p:scale>
      <p:origin x="0" y="0"/>
    </p:cViewPr>
  </p:notesTextViewPr>
  <p:sorterViewPr>
    <p:cViewPr varScale="1">
      <p:scale>
        <a:sx n="1" d="1"/>
        <a:sy n="1" d="1"/>
      </p:scale>
      <p:origin x="0" y="-41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image" Target="../media/image27.png"/><Relationship Id="rId5" Type="http://schemas.openxmlformats.org/officeDocument/2006/relationships/image" Target="../media/image31.png"/><Relationship Id="rId4" Type="http://schemas.openxmlformats.org/officeDocument/2006/relationships/image" Target="../media/image30.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image" Target="../media/image27.png"/><Relationship Id="rId5" Type="http://schemas.openxmlformats.org/officeDocument/2006/relationships/image" Target="../media/image31.png"/><Relationship Id="rId4" Type="http://schemas.openxmlformats.org/officeDocument/2006/relationships/image" Target="../media/image30.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668B47-E984-4DF7-8D2E-AF7BEAD0A545}" type="doc">
      <dgm:prSet loTypeId="urn:microsoft.com/office/officeart/2005/8/layout/hList7" loCatId="process" qsTypeId="urn:microsoft.com/office/officeart/2005/8/quickstyle/simple1" qsCatId="simple" csTypeId="urn:microsoft.com/office/officeart/2005/8/colors/accent1_2" csCatId="accent1" phldr="1"/>
      <dgm:spPr/>
      <dgm:t>
        <a:bodyPr/>
        <a:lstStyle/>
        <a:p>
          <a:endParaRPr lang="en-US"/>
        </a:p>
      </dgm:t>
    </dgm:pt>
    <dgm:pt modelId="{40EB8EB9-06EB-4FD6-916B-CD7891AD2768}">
      <dgm:prSet phldrT="[Text]"/>
      <dgm:spPr>
        <a:effectLst>
          <a:outerShdw blurRad="50800" dist="38100" dir="2700000" algn="tl" rotWithShape="0">
            <a:prstClr val="black">
              <a:alpha val="40000"/>
            </a:prstClr>
          </a:outerShdw>
        </a:effectLst>
      </dgm:spPr>
      <dgm:t>
        <a:bodyPr/>
        <a:lstStyle/>
        <a:p>
          <a:r>
            <a:rPr lang="en-US" dirty="0">
              <a:solidFill>
                <a:schemeClr val="bg2"/>
              </a:solidFill>
            </a:rPr>
            <a:t>Presumptive TB Register</a:t>
          </a:r>
        </a:p>
      </dgm:t>
    </dgm:pt>
    <dgm:pt modelId="{8956F24C-7850-4471-8D0D-49CA0DF6F03D}" type="parTrans" cxnId="{DB3293F3-1596-471B-AEA7-38C3D5DBDEDC}">
      <dgm:prSet/>
      <dgm:spPr/>
      <dgm:t>
        <a:bodyPr/>
        <a:lstStyle/>
        <a:p>
          <a:endParaRPr lang="en-US"/>
        </a:p>
      </dgm:t>
    </dgm:pt>
    <dgm:pt modelId="{8396330E-D29D-4256-B338-CDF186ED1B56}" type="sibTrans" cxnId="{DB3293F3-1596-471B-AEA7-38C3D5DBDEDC}">
      <dgm:prSet/>
      <dgm:spPr/>
      <dgm:t>
        <a:bodyPr/>
        <a:lstStyle/>
        <a:p>
          <a:endParaRPr lang="en-US"/>
        </a:p>
      </dgm:t>
    </dgm:pt>
    <dgm:pt modelId="{87973B2E-6CD3-40EA-A822-CE2425E772F9}">
      <dgm:prSet phldrT="[Text]"/>
      <dgm:spPr>
        <a:effectLst>
          <a:outerShdw blurRad="50800" dist="38100" dir="2700000" algn="tl" rotWithShape="0">
            <a:prstClr val="black">
              <a:alpha val="40000"/>
            </a:prstClr>
          </a:outerShdw>
        </a:effectLst>
      </dgm:spPr>
      <dgm:t>
        <a:bodyPr/>
        <a:lstStyle/>
        <a:p>
          <a:r>
            <a:rPr lang="en-US" dirty="0">
              <a:solidFill>
                <a:schemeClr val="bg2"/>
              </a:solidFill>
            </a:rPr>
            <a:t>TB Laboratory Register</a:t>
          </a:r>
        </a:p>
      </dgm:t>
    </dgm:pt>
    <dgm:pt modelId="{528868AD-C002-472E-B19F-7726FD46DE84}" type="parTrans" cxnId="{0A1D3412-A1A0-46EF-A7F1-15129A4B9BBE}">
      <dgm:prSet/>
      <dgm:spPr/>
      <dgm:t>
        <a:bodyPr/>
        <a:lstStyle/>
        <a:p>
          <a:endParaRPr lang="en-US"/>
        </a:p>
      </dgm:t>
    </dgm:pt>
    <dgm:pt modelId="{C2220185-A879-474D-9E15-2686634E7B8B}" type="sibTrans" cxnId="{0A1D3412-A1A0-46EF-A7F1-15129A4B9BBE}">
      <dgm:prSet/>
      <dgm:spPr/>
      <dgm:t>
        <a:bodyPr/>
        <a:lstStyle/>
        <a:p>
          <a:endParaRPr lang="en-US"/>
        </a:p>
      </dgm:t>
    </dgm:pt>
    <dgm:pt modelId="{E10F673E-BE7F-4E09-95AA-AB30BE113462}">
      <dgm:prSet/>
      <dgm:spPr>
        <a:effectLst>
          <a:outerShdw blurRad="50800" dist="38100" dir="2700000" algn="tl" rotWithShape="0">
            <a:prstClr val="black">
              <a:alpha val="40000"/>
            </a:prstClr>
          </a:outerShdw>
        </a:effectLst>
      </dgm:spPr>
      <dgm:t>
        <a:bodyPr/>
        <a:lstStyle/>
        <a:p>
          <a:r>
            <a:rPr lang="en-US" dirty="0">
              <a:solidFill>
                <a:schemeClr val="bg2"/>
              </a:solidFill>
            </a:rPr>
            <a:t>Facility and District TB Register</a:t>
          </a:r>
        </a:p>
      </dgm:t>
    </dgm:pt>
    <dgm:pt modelId="{F7D45683-A71A-4364-92CE-F1CABE1562C0}" type="parTrans" cxnId="{0738A87A-FD30-4F8F-812E-EF467401C1E6}">
      <dgm:prSet/>
      <dgm:spPr/>
      <dgm:t>
        <a:bodyPr/>
        <a:lstStyle/>
        <a:p>
          <a:endParaRPr lang="en-US"/>
        </a:p>
      </dgm:t>
    </dgm:pt>
    <dgm:pt modelId="{C9C7CAC9-C104-4D52-A35C-2465B2C81A6D}" type="sibTrans" cxnId="{0738A87A-FD30-4F8F-812E-EF467401C1E6}">
      <dgm:prSet/>
      <dgm:spPr/>
      <dgm:t>
        <a:bodyPr/>
        <a:lstStyle/>
        <a:p>
          <a:endParaRPr lang="en-US"/>
        </a:p>
      </dgm:t>
    </dgm:pt>
    <dgm:pt modelId="{1BB1EFCD-DC43-4949-A7BF-5021A860153F}">
      <dgm:prSet/>
      <dgm:spPr>
        <a:effectLst>
          <a:outerShdw blurRad="50800" dist="38100" dir="2700000" algn="tl" rotWithShape="0">
            <a:prstClr val="black">
              <a:alpha val="40000"/>
            </a:prstClr>
          </a:outerShdw>
        </a:effectLst>
      </dgm:spPr>
      <dgm:t>
        <a:bodyPr/>
        <a:lstStyle/>
        <a:p>
          <a:r>
            <a:rPr lang="en-US" dirty="0">
              <a:solidFill>
                <a:schemeClr val="bg2"/>
              </a:solidFill>
            </a:rPr>
            <a:t>TB Preventive Treatment Register</a:t>
          </a:r>
        </a:p>
      </dgm:t>
    </dgm:pt>
    <dgm:pt modelId="{494FC51B-474B-43D9-9B9F-93581BDB2B6D}" type="parTrans" cxnId="{5E1DC2D7-515A-42C3-86FC-AE372D5C5532}">
      <dgm:prSet/>
      <dgm:spPr/>
      <dgm:t>
        <a:bodyPr/>
        <a:lstStyle/>
        <a:p>
          <a:endParaRPr lang="en-US"/>
        </a:p>
      </dgm:t>
    </dgm:pt>
    <dgm:pt modelId="{AFAE072A-8B14-4AF3-AE16-34F0027E02C1}" type="sibTrans" cxnId="{5E1DC2D7-515A-42C3-86FC-AE372D5C5532}">
      <dgm:prSet/>
      <dgm:spPr/>
      <dgm:t>
        <a:bodyPr/>
        <a:lstStyle/>
        <a:p>
          <a:endParaRPr lang="en-US"/>
        </a:p>
      </dgm:t>
    </dgm:pt>
    <dgm:pt modelId="{5BD85ABF-F36F-4B41-BFE4-9C3673EEF033}">
      <dgm:prSet/>
      <dgm:spPr>
        <a:effectLst>
          <a:outerShdw blurRad="50800" dist="38100" dir="2700000" algn="tl" rotWithShape="0">
            <a:prstClr val="black">
              <a:alpha val="40000"/>
            </a:prstClr>
          </a:outerShdw>
        </a:effectLst>
      </dgm:spPr>
      <dgm:t>
        <a:bodyPr/>
        <a:lstStyle/>
        <a:p>
          <a:r>
            <a:rPr lang="en-US" dirty="0">
              <a:solidFill>
                <a:schemeClr val="bg2"/>
              </a:solidFill>
            </a:rPr>
            <a:t>Contact Management Register</a:t>
          </a:r>
        </a:p>
      </dgm:t>
    </dgm:pt>
    <dgm:pt modelId="{5946C588-E93E-4DC3-A084-696EB714556E}" type="parTrans" cxnId="{A0C3A0FC-DB95-4FA2-BF08-D324698BB8F9}">
      <dgm:prSet/>
      <dgm:spPr/>
      <dgm:t>
        <a:bodyPr/>
        <a:lstStyle/>
        <a:p>
          <a:endParaRPr lang="en-US"/>
        </a:p>
      </dgm:t>
    </dgm:pt>
    <dgm:pt modelId="{4086F825-C32C-47FB-AF7C-F579543066FE}" type="sibTrans" cxnId="{A0C3A0FC-DB95-4FA2-BF08-D324698BB8F9}">
      <dgm:prSet/>
      <dgm:spPr/>
      <dgm:t>
        <a:bodyPr/>
        <a:lstStyle/>
        <a:p>
          <a:endParaRPr lang="en-US"/>
        </a:p>
      </dgm:t>
    </dgm:pt>
    <dgm:pt modelId="{0931F612-6AD2-4E62-B347-199B2BBAD631}" type="pres">
      <dgm:prSet presAssocID="{0D668B47-E984-4DF7-8D2E-AF7BEAD0A545}" presName="Name0" presStyleCnt="0">
        <dgm:presLayoutVars>
          <dgm:dir/>
          <dgm:resizeHandles val="exact"/>
        </dgm:presLayoutVars>
      </dgm:prSet>
      <dgm:spPr/>
    </dgm:pt>
    <dgm:pt modelId="{5BB2733E-BE2E-4C34-9861-384F4B59DD25}" type="pres">
      <dgm:prSet presAssocID="{0D668B47-E984-4DF7-8D2E-AF7BEAD0A545}" presName="fgShape" presStyleLbl="fgShp" presStyleIdx="0" presStyleCnt="1"/>
      <dgm:spPr>
        <a:solidFill>
          <a:schemeClr val="accent4"/>
        </a:solidFill>
        <a:ln>
          <a:solidFill>
            <a:schemeClr val="accent2"/>
          </a:solidFill>
        </a:ln>
        <a:effectLst>
          <a:outerShdw blurRad="50800" dist="38100" dir="2700000" algn="tl" rotWithShape="0">
            <a:prstClr val="black">
              <a:alpha val="40000"/>
            </a:prstClr>
          </a:outerShdw>
        </a:effectLst>
      </dgm:spPr>
    </dgm:pt>
    <dgm:pt modelId="{874AB5D2-0F97-41E8-BF5E-38BA5FC0A837}" type="pres">
      <dgm:prSet presAssocID="{0D668B47-E984-4DF7-8D2E-AF7BEAD0A545}" presName="linComp" presStyleCnt="0"/>
      <dgm:spPr/>
    </dgm:pt>
    <dgm:pt modelId="{29E717F6-24B3-4972-AF10-27846D4ECFB0}" type="pres">
      <dgm:prSet presAssocID="{40EB8EB9-06EB-4FD6-916B-CD7891AD2768}" presName="compNode" presStyleCnt="0"/>
      <dgm:spPr/>
    </dgm:pt>
    <dgm:pt modelId="{79098403-2627-4246-8C3D-07C4921505A4}" type="pres">
      <dgm:prSet presAssocID="{40EB8EB9-06EB-4FD6-916B-CD7891AD2768}" presName="bkgdShape" presStyleLbl="node1" presStyleIdx="0" presStyleCnt="5" custScaleX="62093" custLinFactNeighborX="-19038" custLinFactNeighborY="-851"/>
      <dgm:spPr/>
    </dgm:pt>
    <dgm:pt modelId="{8860AFBF-64B7-4AC5-AED9-3438A08FAB76}" type="pres">
      <dgm:prSet presAssocID="{40EB8EB9-06EB-4FD6-916B-CD7891AD2768}" presName="nodeTx" presStyleLbl="node1" presStyleIdx="0" presStyleCnt="5">
        <dgm:presLayoutVars>
          <dgm:bulletEnabled val="1"/>
        </dgm:presLayoutVars>
      </dgm:prSet>
      <dgm:spPr/>
    </dgm:pt>
    <dgm:pt modelId="{BAB590FF-AE5F-47BF-9AA4-4CBC7AE9C835}" type="pres">
      <dgm:prSet presAssocID="{40EB8EB9-06EB-4FD6-916B-CD7891AD2768}" presName="invisiNode" presStyleLbl="node1" presStyleIdx="0" presStyleCnt="5"/>
      <dgm:spPr/>
    </dgm:pt>
    <dgm:pt modelId="{84FFE600-7AF9-412D-A7A3-39266BB4ADE2}" type="pres">
      <dgm:prSet presAssocID="{40EB8EB9-06EB-4FD6-916B-CD7891AD2768}" presName="imagNode" presStyleLbl="fgImgPlace1" presStyleIdx="0" presStyleCnt="5" custLinFactNeighborX="-41541" custLinFactNeighborY="-326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a:ln>
          <a:solidFill>
            <a:schemeClr val="accent2"/>
          </a:solidFill>
        </a:ln>
        <a:effectLst>
          <a:outerShdw blurRad="63500" sx="113000" sy="113000" algn="ctr" rotWithShape="0">
            <a:schemeClr val="bg1">
              <a:lumMod val="50000"/>
              <a:alpha val="30000"/>
            </a:schemeClr>
          </a:outerShdw>
        </a:effectLst>
      </dgm:spPr>
    </dgm:pt>
    <dgm:pt modelId="{70B49B72-242E-4FB6-901F-C7D85CAF2724}" type="pres">
      <dgm:prSet presAssocID="{8396330E-D29D-4256-B338-CDF186ED1B56}" presName="sibTrans" presStyleLbl="sibTrans2D1" presStyleIdx="0" presStyleCnt="0"/>
      <dgm:spPr/>
    </dgm:pt>
    <dgm:pt modelId="{28FB0572-D245-472E-A9CB-76BEABE601D8}" type="pres">
      <dgm:prSet presAssocID="{87973B2E-6CD3-40EA-A822-CE2425E772F9}" presName="compNode" presStyleCnt="0"/>
      <dgm:spPr/>
    </dgm:pt>
    <dgm:pt modelId="{16DDADC1-3861-405A-852B-0AAFF7053E2C}" type="pres">
      <dgm:prSet presAssocID="{87973B2E-6CD3-40EA-A822-CE2425E772F9}" presName="bkgdShape" presStyleLbl="node1" presStyleIdx="1" presStyleCnt="5" custScaleX="62093" custLinFactNeighborX="-7140"/>
      <dgm:spPr/>
    </dgm:pt>
    <dgm:pt modelId="{1588B939-6E0B-4E83-A0B1-BC24AAACB32A}" type="pres">
      <dgm:prSet presAssocID="{87973B2E-6CD3-40EA-A822-CE2425E772F9}" presName="nodeTx" presStyleLbl="node1" presStyleIdx="1" presStyleCnt="5">
        <dgm:presLayoutVars>
          <dgm:bulletEnabled val="1"/>
        </dgm:presLayoutVars>
      </dgm:prSet>
      <dgm:spPr/>
    </dgm:pt>
    <dgm:pt modelId="{6DB369F0-1EB8-4D1D-B9A2-3A734D029505}" type="pres">
      <dgm:prSet presAssocID="{87973B2E-6CD3-40EA-A822-CE2425E772F9}" presName="invisiNode" presStyleLbl="node1" presStyleIdx="1" presStyleCnt="5"/>
      <dgm:spPr/>
    </dgm:pt>
    <dgm:pt modelId="{E94D61AE-1718-4AAF-A802-313C85A40518}" type="pres">
      <dgm:prSet presAssocID="{87973B2E-6CD3-40EA-A822-CE2425E772F9}" presName="imagNode" presStyleLbl="fgImgPlace1" presStyleIdx="1" presStyleCnt="5" custLinFactNeighborX="-14080"/>
      <dgm:spPr>
        <a:blipFill>
          <a:blip xmlns:r="http://schemas.openxmlformats.org/officeDocument/2006/relationships" r:embed="rId2"/>
          <a:srcRect/>
          <a:stretch>
            <a:fillRect l="-25000" r="-25000"/>
          </a:stretch>
        </a:blipFill>
        <a:ln>
          <a:solidFill>
            <a:schemeClr val="accent2"/>
          </a:solidFill>
        </a:ln>
        <a:effectLst>
          <a:outerShdw blurRad="63500" sx="113000" sy="113000" algn="ctr" rotWithShape="0">
            <a:schemeClr val="bg1">
              <a:lumMod val="50000"/>
              <a:alpha val="30000"/>
            </a:schemeClr>
          </a:outerShdw>
        </a:effectLst>
      </dgm:spPr>
    </dgm:pt>
    <dgm:pt modelId="{0FEA887F-32AC-4BDF-AFBB-770ED22843A9}" type="pres">
      <dgm:prSet presAssocID="{C2220185-A879-474D-9E15-2686634E7B8B}" presName="sibTrans" presStyleLbl="sibTrans2D1" presStyleIdx="0" presStyleCnt="0"/>
      <dgm:spPr/>
    </dgm:pt>
    <dgm:pt modelId="{FDA27027-759B-4892-A971-2DD836BAFA45}" type="pres">
      <dgm:prSet presAssocID="{E10F673E-BE7F-4E09-95AA-AB30BE113462}" presName="compNode" presStyleCnt="0"/>
      <dgm:spPr/>
    </dgm:pt>
    <dgm:pt modelId="{56259229-8A75-46FC-A9F4-09DAA17525EC}" type="pres">
      <dgm:prSet presAssocID="{E10F673E-BE7F-4E09-95AA-AB30BE113462}" presName="bkgdShape" presStyleLbl="node1" presStyleIdx="2" presStyleCnt="5" custScaleX="62093"/>
      <dgm:spPr/>
    </dgm:pt>
    <dgm:pt modelId="{C4BB6E94-0272-46C0-B751-9BBFDAEFF7AC}" type="pres">
      <dgm:prSet presAssocID="{E10F673E-BE7F-4E09-95AA-AB30BE113462}" presName="nodeTx" presStyleLbl="node1" presStyleIdx="2" presStyleCnt="5">
        <dgm:presLayoutVars>
          <dgm:bulletEnabled val="1"/>
        </dgm:presLayoutVars>
      </dgm:prSet>
      <dgm:spPr/>
    </dgm:pt>
    <dgm:pt modelId="{248A7E0C-B887-423F-9FDF-3793213D662A}" type="pres">
      <dgm:prSet presAssocID="{E10F673E-BE7F-4E09-95AA-AB30BE113462}" presName="invisiNode" presStyleLbl="node1" presStyleIdx="2" presStyleCnt="5"/>
      <dgm:spPr/>
    </dgm:pt>
    <dgm:pt modelId="{FE3E849D-BD01-4113-ABFA-2DEE7A4E391C}" type="pres">
      <dgm:prSet presAssocID="{E10F673E-BE7F-4E09-95AA-AB30BE113462}" presName="imagNode" presStyleLbl="fgImgPlac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8000" r="-18000"/>
          </a:stretch>
        </a:blipFill>
        <a:ln>
          <a:solidFill>
            <a:schemeClr val="accent2"/>
          </a:solidFill>
        </a:ln>
        <a:effectLst>
          <a:outerShdw blurRad="63500" sx="113000" sy="113000" algn="ctr" rotWithShape="0">
            <a:schemeClr val="bg1">
              <a:lumMod val="50000"/>
              <a:alpha val="30000"/>
            </a:schemeClr>
          </a:outerShdw>
        </a:effectLst>
      </dgm:spPr>
    </dgm:pt>
    <dgm:pt modelId="{F1B6DA87-D353-4141-B869-E9276573CCA0}" type="pres">
      <dgm:prSet presAssocID="{C9C7CAC9-C104-4D52-A35C-2465B2C81A6D}" presName="sibTrans" presStyleLbl="sibTrans2D1" presStyleIdx="0" presStyleCnt="0"/>
      <dgm:spPr/>
    </dgm:pt>
    <dgm:pt modelId="{A929ED2C-EB6D-4FC8-BF6D-594A8F4F1AB9}" type="pres">
      <dgm:prSet presAssocID="{5BD85ABF-F36F-4B41-BFE4-9C3673EEF033}" presName="compNode" presStyleCnt="0"/>
      <dgm:spPr/>
    </dgm:pt>
    <dgm:pt modelId="{A279217B-E237-4DF4-B2DC-F4FBB178CE4A}" type="pres">
      <dgm:prSet presAssocID="{5BD85ABF-F36F-4B41-BFE4-9C3673EEF033}" presName="bkgdShape" presStyleLbl="node1" presStyleIdx="3" presStyleCnt="5" custScaleX="62093" custLinFactNeighborX="8924" custLinFactNeighborY="-391"/>
      <dgm:spPr/>
    </dgm:pt>
    <dgm:pt modelId="{D533A5E8-356B-48B6-9517-BE5F14DC0815}" type="pres">
      <dgm:prSet presAssocID="{5BD85ABF-F36F-4B41-BFE4-9C3673EEF033}" presName="nodeTx" presStyleLbl="node1" presStyleIdx="3" presStyleCnt="5">
        <dgm:presLayoutVars>
          <dgm:bulletEnabled val="1"/>
        </dgm:presLayoutVars>
      </dgm:prSet>
      <dgm:spPr/>
    </dgm:pt>
    <dgm:pt modelId="{2CB5BD73-6F57-4374-94AB-89186B6D11B3}" type="pres">
      <dgm:prSet presAssocID="{5BD85ABF-F36F-4B41-BFE4-9C3673EEF033}" presName="invisiNode" presStyleLbl="node1" presStyleIdx="3" presStyleCnt="5"/>
      <dgm:spPr/>
    </dgm:pt>
    <dgm:pt modelId="{EC5B9929-34D3-4A5F-A9A0-FBECFBDFDE40}" type="pres">
      <dgm:prSet presAssocID="{5BD85ABF-F36F-4B41-BFE4-9C3673EEF033}" presName="imagNode" presStyleLbl="fgImgPlace1" presStyleIdx="3" presStyleCnt="5" custLinFactNeighborX="17600" custLinFactNeighborY="-1173"/>
      <dgm:spPr>
        <a:blipFill>
          <a:blip xmlns:r="http://schemas.openxmlformats.org/officeDocument/2006/relationships" r:embed="rId4"/>
          <a:srcRect/>
          <a:stretch>
            <a:fillRect l="-25000" r="-25000"/>
          </a:stretch>
        </a:blipFill>
        <a:ln>
          <a:solidFill>
            <a:schemeClr val="accent2"/>
          </a:solidFill>
        </a:ln>
        <a:effectLst>
          <a:outerShdw blurRad="63500" sx="113000" sy="113000" algn="ctr" rotWithShape="0">
            <a:schemeClr val="bg1">
              <a:lumMod val="50000"/>
              <a:alpha val="30000"/>
            </a:schemeClr>
          </a:outerShdw>
        </a:effectLst>
      </dgm:spPr>
    </dgm:pt>
    <dgm:pt modelId="{348D6D7C-77F6-40D0-81E5-5FD90599C363}" type="pres">
      <dgm:prSet presAssocID="{4086F825-C32C-47FB-AF7C-F579543066FE}" presName="sibTrans" presStyleLbl="sibTrans2D1" presStyleIdx="0" presStyleCnt="0"/>
      <dgm:spPr/>
    </dgm:pt>
    <dgm:pt modelId="{756E7A85-28AB-455C-BAB3-49D754D2FE50}" type="pres">
      <dgm:prSet presAssocID="{1BB1EFCD-DC43-4949-A7BF-5021A860153F}" presName="compNode" presStyleCnt="0"/>
      <dgm:spPr/>
    </dgm:pt>
    <dgm:pt modelId="{BC1BB3C8-C4D1-467F-A65C-139BFE208DD6}" type="pres">
      <dgm:prSet presAssocID="{1BB1EFCD-DC43-4949-A7BF-5021A860153F}" presName="bkgdShape" presStyleLbl="node1" presStyleIdx="4" presStyleCnt="5" custScaleX="62093" custLinFactNeighborX="17690" custLinFactNeighborY="781"/>
      <dgm:spPr/>
    </dgm:pt>
    <dgm:pt modelId="{31B1CB99-4AD1-4B6B-8D19-28D4FBD455B6}" type="pres">
      <dgm:prSet presAssocID="{1BB1EFCD-DC43-4949-A7BF-5021A860153F}" presName="nodeTx" presStyleLbl="node1" presStyleIdx="4" presStyleCnt="5">
        <dgm:presLayoutVars>
          <dgm:bulletEnabled val="1"/>
        </dgm:presLayoutVars>
      </dgm:prSet>
      <dgm:spPr/>
    </dgm:pt>
    <dgm:pt modelId="{6125F5B1-FBB1-4803-9AC0-0C48B914AF8C}" type="pres">
      <dgm:prSet presAssocID="{1BB1EFCD-DC43-4949-A7BF-5021A860153F}" presName="invisiNode" presStyleLbl="node1" presStyleIdx="4" presStyleCnt="5"/>
      <dgm:spPr/>
    </dgm:pt>
    <dgm:pt modelId="{D58631A6-04B5-4A80-A5B7-C65BB5405E65}" type="pres">
      <dgm:prSet presAssocID="{1BB1EFCD-DC43-4949-A7BF-5021A860153F}" presName="imagNode" presStyleLbl="fgImgPlace1" presStyleIdx="4" presStyleCnt="5" custLinFactNeighborX="34889" custLinFactNeighborY="-1173"/>
      <dgm:spPr>
        <a:blipFill dpi="0" rotWithShape="1">
          <a:blip xmlns:r="http://schemas.openxmlformats.org/officeDocument/2006/relationships" r:embed="rId5"/>
          <a:srcRect/>
          <a:stretch>
            <a:fillRect l="-66836" t="-32219" r="-49638" b="-14048"/>
          </a:stretch>
        </a:blipFill>
        <a:ln>
          <a:solidFill>
            <a:schemeClr val="accent2"/>
          </a:solidFill>
        </a:ln>
        <a:effectLst>
          <a:outerShdw blurRad="63500" sx="113000" sy="113000" algn="ctr" rotWithShape="0">
            <a:schemeClr val="bg1">
              <a:lumMod val="50000"/>
              <a:alpha val="30000"/>
            </a:schemeClr>
          </a:outerShdw>
        </a:effectLst>
      </dgm:spPr>
    </dgm:pt>
  </dgm:ptLst>
  <dgm:cxnLst>
    <dgm:cxn modelId="{26287101-6458-404C-A3B6-9154E3196829}" type="presOf" srcId="{40EB8EB9-06EB-4FD6-916B-CD7891AD2768}" destId="{79098403-2627-4246-8C3D-07C4921505A4}" srcOrd="0" destOrd="0" presId="urn:microsoft.com/office/officeart/2005/8/layout/hList7"/>
    <dgm:cxn modelId="{0A1D3412-A1A0-46EF-A7F1-15129A4B9BBE}" srcId="{0D668B47-E984-4DF7-8D2E-AF7BEAD0A545}" destId="{87973B2E-6CD3-40EA-A822-CE2425E772F9}" srcOrd="1" destOrd="0" parTransId="{528868AD-C002-472E-B19F-7726FD46DE84}" sibTransId="{C2220185-A879-474D-9E15-2686634E7B8B}"/>
    <dgm:cxn modelId="{A7529616-7DF1-4C23-B60D-DB098FF62280}" type="presOf" srcId="{1BB1EFCD-DC43-4949-A7BF-5021A860153F}" destId="{BC1BB3C8-C4D1-467F-A65C-139BFE208DD6}" srcOrd="0" destOrd="0" presId="urn:microsoft.com/office/officeart/2005/8/layout/hList7"/>
    <dgm:cxn modelId="{00C1F94D-EBA3-4090-B52B-CAA4A1891CD9}" type="presOf" srcId="{E10F673E-BE7F-4E09-95AA-AB30BE113462}" destId="{C4BB6E94-0272-46C0-B751-9BBFDAEFF7AC}" srcOrd="1" destOrd="0" presId="urn:microsoft.com/office/officeart/2005/8/layout/hList7"/>
    <dgm:cxn modelId="{01741D70-E79D-4BB8-B4E7-08A7D926F228}" type="presOf" srcId="{87973B2E-6CD3-40EA-A822-CE2425E772F9}" destId="{16DDADC1-3861-405A-852B-0AAFF7053E2C}" srcOrd="0" destOrd="0" presId="urn:microsoft.com/office/officeart/2005/8/layout/hList7"/>
    <dgm:cxn modelId="{43BDEB72-AAC5-47F5-9AE4-F5A585DEDE50}" type="presOf" srcId="{4086F825-C32C-47FB-AF7C-F579543066FE}" destId="{348D6D7C-77F6-40D0-81E5-5FD90599C363}" srcOrd="0" destOrd="0" presId="urn:microsoft.com/office/officeart/2005/8/layout/hList7"/>
    <dgm:cxn modelId="{278A3858-116A-4A63-B231-3E04D7EA7A58}" type="presOf" srcId="{5BD85ABF-F36F-4B41-BFE4-9C3673EEF033}" destId="{A279217B-E237-4DF4-B2DC-F4FBB178CE4A}" srcOrd="0" destOrd="0" presId="urn:microsoft.com/office/officeart/2005/8/layout/hList7"/>
    <dgm:cxn modelId="{0738A87A-FD30-4F8F-812E-EF467401C1E6}" srcId="{0D668B47-E984-4DF7-8D2E-AF7BEAD0A545}" destId="{E10F673E-BE7F-4E09-95AA-AB30BE113462}" srcOrd="2" destOrd="0" parTransId="{F7D45683-A71A-4364-92CE-F1CABE1562C0}" sibTransId="{C9C7CAC9-C104-4D52-A35C-2465B2C81A6D}"/>
    <dgm:cxn modelId="{F809EA7A-0ACC-4EC8-BC3E-C125138BD0A5}" type="presOf" srcId="{E10F673E-BE7F-4E09-95AA-AB30BE113462}" destId="{56259229-8A75-46FC-A9F4-09DAA17525EC}" srcOrd="0" destOrd="0" presId="urn:microsoft.com/office/officeart/2005/8/layout/hList7"/>
    <dgm:cxn modelId="{20FBB789-4C67-49CC-8A3D-7007B40B5309}" type="presOf" srcId="{C9C7CAC9-C104-4D52-A35C-2465B2C81A6D}" destId="{F1B6DA87-D353-4141-B869-E9276573CCA0}" srcOrd="0" destOrd="0" presId="urn:microsoft.com/office/officeart/2005/8/layout/hList7"/>
    <dgm:cxn modelId="{1096F49F-AE36-4A9A-A7F0-9E9EA7DC3038}" type="presOf" srcId="{40EB8EB9-06EB-4FD6-916B-CD7891AD2768}" destId="{8860AFBF-64B7-4AC5-AED9-3438A08FAB76}" srcOrd="1" destOrd="0" presId="urn:microsoft.com/office/officeart/2005/8/layout/hList7"/>
    <dgm:cxn modelId="{100EE8AB-725A-4EA2-B893-FD2DB2FC350E}" type="presOf" srcId="{5BD85ABF-F36F-4B41-BFE4-9C3673EEF033}" destId="{D533A5E8-356B-48B6-9517-BE5F14DC0815}" srcOrd="1" destOrd="0" presId="urn:microsoft.com/office/officeart/2005/8/layout/hList7"/>
    <dgm:cxn modelId="{C752E9B8-21F8-49C1-A0C3-C4927956DF37}" type="presOf" srcId="{C2220185-A879-474D-9E15-2686634E7B8B}" destId="{0FEA887F-32AC-4BDF-AFBB-770ED22843A9}" srcOrd="0" destOrd="0" presId="urn:microsoft.com/office/officeart/2005/8/layout/hList7"/>
    <dgm:cxn modelId="{5FCCF5CF-3CFC-45E7-B223-E49C8B4B1E55}" type="presOf" srcId="{87973B2E-6CD3-40EA-A822-CE2425E772F9}" destId="{1588B939-6E0B-4E83-A0B1-BC24AAACB32A}" srcOrd="1" destOrd="0" presId="urn:microsoft.com/office/officeart/2005/8/layout/hList7"/>
    <dgm:cxn modelId="{5E1DC2D7-515A-42C3-86FC-AE372D5C5532}" srcId="{0D668B47-E984-4DF7-8D2E-AF7BEAD0A545}" destId="{1BB1EFCD-DC43-4949-A7BF-5021A860153F}" srcOrd="4" destOrd="0" parTransId="{494FC51B-474B-43D9-9B9F-93581BDB2B6D}" sibTransId="{AFAE072A-8B14-4AF3-AE16-34F0027E02C1}"/>
    <dgm:cxn modelId="{BC3758E2-8A60-41EC-B617-96CDDB2A9DF3}" type="presOf" srcId="{1BB1EFCD-DC43-4949-A7BF-5021A860153F}" destId="{31B1CB99-4AD1-4B6B-8D19-28D4FBD455B6}" srcOrd="1" destOrd="0" presId="urn:microsoft.com/office/officeart/2005/8/layout/hList7"/>
    <dgm:cxn modelId="{458BBBEA-FA52-4BC9-90E4-B2453B43E5A8}" type="presOf" srcId="{8396330E-D29D-4256-B338-CDF186ED1B56}" destId="{70B49B72-242E-4FB6-901F-C7D85CAF2724}" srcOrd="0" destOrd="0" presId="urn:microsoft.com/office/officeart/2005/8/layout/hList7"/>
    <dgm:cxn modelId="{DB3293F3-1596-471B-AEA7-38C3D5DBDEDC}" srcId="{0D668B47-E984-4DF7-8D2E-AF7BEAD0A545}" destId="{40EB8EB9-06EB-4FD6-916B-CD7891AD2768}" srcOrd="0" destOrd="0" parTransId="{8956F24C-7850-4471-8D0D-49CA0DF6F03D}" sibTransId="{8396330E-D29D-4256-B338-CDF186ED1B56}"/>
    <dgm:cxn modelId="{F48443F4-E985-42B7-85C8-138505C22E5F}" type="presOf" srcId="{0D668B47-E984-4DF7-8D2E-AF7BEAD0A545}" destId="{0931F612-6AD2-4E62-B347-199B2BBAD631}" srcOrd="0" destOrd="0" presId="urn:microsoft.com/office/officeart/2005/8/layout/hList7"/>
    <dgm:cxn modelId="{A0C3A0FC-DB95-4FA2-BF08-D324698BB8F9}" srcId="{0D668B47-E984-4DF7-8D2E-AF7BEAD0A545}" destId="{5BD85ABF-F36F-4B41-BFE4-9C3673EEF033}" srcOrd="3" destOrd="0" parTransId="{5946C588-E93E-4DC3-A084-696EB714556E}" sibTransId="{4086F825-C32C-47FB-AF7C-F579543066FE}"/>
    <dgm:cxn modelId="{4D79DA88-0A4C-4F51-AD23-5222BB360685}" type="presParOf" srcId="{0931F612-6AD2-4E62-B347-199B2BBAD631}" destId="{5BB2733E-BE2E-4C34-9861-384F4B59DD25}" srcOrd="0" destOrd="0" presId="urn:microsoft.com/office/officeart/2005/8/layout/hList7"/>
    <dgm:cxn modelId="{86008A0D-4B93-4D85-AE77-488B84787BDB}" type="presParOf" srcId="{0931F612-6AD2-4E62-B347-199B2BBAD631}" destId="{874AB5D2-0F97-41E8-BF5E-38BA5FC0A837}" srcOrd="1" destOrd="0" presId="urn:microsoft.com/office/officeart/2005/8/layout/hList7"/>
    <dgm:cxn modelId="{43D4AAE9-9DDF-4AA3-9524-2DBEE7F41BCB}" type="presParOf" srcId="{874AB5D2-0F97-41E8-BF5E-38BA5FC0A837}" destId="{29E717F6-24B3-4972-AF10-27846D4ECFB0}" srcOrd="0" destOrd="0" presId="urn:microsoft.com/office/officeart/2005/8/layout/hList7"/>
    <dgm:cxn modelId="{E68DE09B-391C-4CD5-B016-5E65C4BA32CC}" type="presParOf" srcId="{29E717F6-24B3-4972-AF10-27846D4ECFB0}" destId="{79098403-2627-4246-8C3D-07C4921505A4}" srcOrd="0" destOrd="0" presId="urn:microsoft.com/office/officeart/2005/8/layout/hList7"/>
    <dgm:cxn modelId="{C96510DE-675D-4B0E-A707-392165F25154}" type="presParOf" srcId="{29E717F6-24B3-4972-AF10-27846D4ECFB0}" destId="{8860AFBF-64B7-4AC5-AED9-3438A08FAB76}" srcOrd="1" destOrd="0" presId="urn:microsoft.com/office/officeart/2005/8/layout/hList7"/>
    <dgm:cxn modelId="{1F8CA00C-B165-408D-A3F6-DD797DD96FC7}" type="presParOf" srcId="{29E717F6-24B3-4972-AF10-27846D4ECFB0}" destId="{BAB590FF-AE5F-47BF-9AA4-4CBC7AE9C835}" srcOrd="2" destOrd="0" presId="urn:microsoft.com/office/officeart/2005/8/layout/hList7"/>
    <dgm:cxn modelId="{888B9A7E-9403-461E-8D40-40BB9E1CEC3C}" type="presParOf" srcId="{29E717F6-24B3-4972-AF10-27846D4ECFB0}" destId="{84FFE600-7AF9-412D-A7A3-39266BB4ADE2}" srcOrd="3" destOrd="0" presId="urn:microsoft.com/office/officeart/2005/8/layout/hList7"/>
    <dgm:cxn modelId="{A6E78947-A181-49C8-A778-8C8F884F1B42}" type="presParOf" srcId="{874AB5D2-0F97-41E8-BF5E-38BA5FC0A837}" destId="{70B49B72-242E-4FB6-901F-C7D85CAF2724}" srcOrd="1" destOrd="0" presId="urn:microsoft.com/office/officeart/2005/8/layout/hList7"/>
    <dgm:cxn modelId="{09E3A2F4-E291-4D2D-BB1C-A71C73276658}" type="presParOf" srcId="{874AB5D2-0F97-41E8-BF5E-38BA5FC0A837}" destId="{28FB0572-D245-472E-A9CB-76BEABE601D8}" srcOrd="2" destOrd="0" presId="urn:microsoft.com/office/officeart/2005/8/layout/hList7"/>
    <dgm:cxn modelId="{14B6E30E-1F91-4CA9-9EFA-8B30F7ACE2FD}" type="presParOf" srcId="{28FB0572-D245-472E-A9CB-76BEABE601D8}" destId="{16DDADC1-3861-405A-852B-0AAFF7053E2C}" srcOrd="0" destOrd="0" presId="urn:microsoft.com/office/officeart/2005/8/layout/hList7"/>
    <dgm:cxn modelId="{34440B40-9E02-4C13-B7A6-0B7A7FE31E25}" type="presParOf" srcId="{28FB0572-D245-472E-A9CB-76BEABE601D8}" destId="{1588B939-6E0B-4E83-A0B1-BC24AAACB32A}" srcOrd="1" destOrd="0" presId="urn:microsoft.com/office/officeart/2005/8/layout/hList7"/>
    <dgm:cxn modelId="{660CFE0E-552D-4244-817D-29619A9F046F}" type="presParOf" srcId="{28FB0572-D245-472E-A9CB-76BEABE601D8}" destId="{6DB369F0-1EB8-4D1D-B9A2-3A734D029505}" srcOrd="2" destOrd="0" presId="urn:microsoft.com/office/officeart/2005/8/layout/hList7"/>
    <dgm:cxn modelId="{C9E7A31F-492A-4EE9-BF72-8ECFD779F04E}" type="presParOf" srcId="{28FB0572-D245-472E-A9CB-76BEABE601D8}" destId="{E94D61AE-1718-4AAF-A802-313C85A40518}" srcOrd="3" destOrd="0" presId="urn:microsoft.com/office/officeart/2005/8/layout/hList7"/>
    <dgm:cxn modelId="{EC4A85E7-745A-4CF0-8AE8-BAD70EF29897}" type="presParOf" srcId="{874AB5D2-0F97-41E8-BF5E-38BA5FC0A837}" destId="{0FEA887F-32AC-4BDF-AFBB-770ED22843A9}" srcOrd="3" destOrd="0" presId="urn:microsoft.com/office/officeart/2005/8/layout/hList7"/>
    <dgm:cxn modelId="{2F106BEA-9E99-4CD6-9AAF-EA3DB4DFDAA4}" type="presParOf" srcId="{874AB5D2-0F97-41E8-BF5E-38BA5FC0A837}" destId="{FDA27027-759B-4892-A971-2DD836BAFA45}" srcOrd="4" destOrd="0" presId="urn:microsoft.com/office/officeart/2005/8/layout/hList7"/>
    <dgm:cxn modelId="{5D5D4A44-99AF-4089-AB72-38506CA7611F}" type="presParOf" srcId="{FDA27027-759B-4892-A971-2DD836BAFA45}" destId="{56259229-8A75-46FC-A9F4-09DAA17525EC}" srcOrd="0" destOrd="0" presId="urn:microsoft.com/office/officeart/2005/8/layout/hList7"/>
    <dgm:cxn modelId="{821ACF7B-0818-490C-B059-33D4B22E50EF}" type="presParOf" srcId="{FDA27027-759B-4892-A971-2DD836BAFA45}" destId="{C4BB6E94-0272-46C0-B751-9BBFDAEFF7AC}" srcOrd="1" destOrd="0" presId="urn:microsoft.com/office/officeart/2005/8/layout/hList7"/>
    <dgm:cxn modelId="{3487A334-771F-435C-AE2B-79AB75C69603}" type="presParOf" srcId="{FDA27027-759B-4892-A971-2DD836BAFA45}" destId="{248A7E0C-B887-423F-9FDF-3793213D662A}" srcOrd="2" destOrd="0" presId="urn:microsoft.com/office/officeart/2005/8/layout/hList7"/>
    <dgm:cxn modelId="{0FB40D4C-87F6-4FC8-B9AE-07DE00384AA5}" type="presParOf" srcId="{FDA27027-759B-4892-A971-2DD836BAFA45}" destId="{FE3E849D-BD01-4113-ABFA-2DEE7A4E391C}" srcOrd="3" destOrd="0" presId="urn:microsoft.com/office/officeart/2005/8/layout/hList7"/>
    <dgm:cxn modelId="{D0DCF18D-985D-4C44-A45F-54A1C7817081}" type="presParOf" srcId="{874AB5D2-0F97-41E8-BF5E-38BA5FC0A837}" destId="{F1B6DA87-D353-4141-B869-E9276573CCA0}" srcOrd="5" destOrd="0" presId="urn:microsoft.com/office/officeart/2005/8/layout/hList7"/>
    <dgm:cxn modelId="{D104A614-A1F0-4B0B-989F-8DB9949A33C5}" type="presParOf" srcId="{874AB5D2-0F97-41E8-BF5E-38BA5FC0A837}" destId="{A929ED2C-EB6D-4FC8-BF6D-594A8F4F1AB9}" srcOrd="6" destOrd="0" presId="urn:microsoft.com/office/officeart/2005/8/layout/hList7"/>
    <dgm:cxn modelId="{9F59ECAF-AE29-4636-A49E-5F59CE5FDDE4}" type="presParOf" srcId="{A929ED2C-EB6D-4FC8-BF6D-594A8F4F1AB9}" destId="{A279217B-E237-4DF4-B2DC-F4FBB178CE4A}" srcOrd="0" destOrd="0" presId="urn:microsoft.com/office/officeart/2005/8/layout/hList7"/>
    <dgm:cxn modelId="{52471E05-EB6C-4972-AC30-69960F5F4E6B}" type="presParOf" srcId="{A929ED2C-EB6D-4FC8-BF6D-594A8F4F1AB9}" destId="{D533A5E8-356B-48B6-9517-BE5F14DC0815}" srcOrd="1" destOrd="0" presId="urn:microsoft.com/office/officeart/2005/8/layout/hList7"/>
    <dgm:cxn modelId="{9E29EBC1-8171-497A-9B9E-D25288C55E3A}" type="presParOf" srcId="{A929ED2C-EB6D-4FC8-BF6D-594A8F4F1AB9}" destId="{2CB5BD73-6F57-4374-94AB-89186B6D11B3}" srcOrd="2" destOrd="0" presId="urn:microsoft.com/office/officeart/2005/8/layout/hList7"/>
    <dgm:cxn modelId="{ED418A6B-62DA-4B28-A1C4-EB839585AC18}" type="presParOf" srcId="{A929ED2C-EB6D-4FC8-BF6D-594A8F4F1AB9}" destId="{EC5B9929-34D3-4A5F-A9A0-FBECFBDFDE40}" srcOrd="3" destOrd="0" presId="urn:microsoft.com/office/officeart/2005/8/layout/hList7"/>
    <dgm:cxn modelId="{F52CAA5E-E3A2-49A2-9425-B206EB942660}" type="presParOf" srcId="{874AB5D2-0F97-41E8-BF5E-38BA5FC0A837}" destId="{348D6D7C-77F6-40D0-81E5-5FD90599C363}" srcOrd="7" destOrd="0" presId="urn:microsoft.com/office/officeart/2005/8/layout/hList7"/>
    <dgm:cxn modelId="{6AA15055-4513-4FF8-8EEB-7A53934F5761}" type="presParOf" srcId="{874AB5D2-0F97-41E8-BF5E-38BA5FC0A837}" destId="{756E7A85-28AB-455C-BAB3-49D754D2FE50}" srcOrd="8" destOrd="0" presId="urn:microsoft.com/office/officeart/2005/8/layout/hList7"/>
    <dgm:cxn modelId="{1657CD85-2739-4DCB-AFFF-6D2DA3EB9D2E}" type="presParOf" srcId="{756E7A85-28AB-455C-BAB3-49D754D2FE50}" destId="{BC1BB3C8-C4D1-467F-A65C-139BFE208DD6}" srcOrd="0" destOrd="0" presId="urn:microsoft.com/office/officeart/2005/8/layout/hList7"/>
    <dgm:cxn modelId="{DD55C8CF-535E-41EE-92C7-3277E8E4B8DC}" type="presParOf" srcId="{756E7A85-28AB-455C-BAB3-49D754D2FE50}" destId="{31B1CB99-4AD1-4B6B-8D19-28D4FBD455B6}" srcOrd="1" destOrd="0" presId="urn:microsoft.com/office/officeart/2005/8/layout/hList7"/>
    <dgm:cxn modelId="{EA031BE6-3687-4D2D-9E97-2A4AFF162BD5}" type="presParOf" srcId="{756E7A85-28AB-455C-BAB3-49D754D2FE50}" destId="{6125F5B1-FBB1-4803-9AC0-0C48B914AF8C}" srcOrd="2" destOrd="0" presId="urn:microsoft.com/office/officeart/2005/8/layout/hList7"/>
    <dgm:cxn modelId="{752113E3-CF65-4756-9A2D-5A2FE3E3FD4F}" type="presParOf" srcId="{756E7A85-28AB-455C-BAB3-49D754D2FE50}" destId="{D58631A6-04B5-4A80-A5B7-C65BB5405E6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98403-2627-4246-8C3D-07C4921505A4}">
      <dsp:nvSpPr>
        <dsp:cNvPr id="0" name=""/>
        <dsp:cNvSpPr/>
      </dsp:nvSpPr>
      <dsp:spPr>
        <a:xfrm>
          <a:off x="74" y="0"/>
          <a:ext cx="1835322" cy="39271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2"/>
              </a:solidFill>
            </a:rPr>
            <a:t>Presumptive TB Register</a:t>
          </a:r>
        </a:p>
      </dsp:txBody>
      <dsp:txXfrm>
        <a:off x="74" y="1570862"/>
        <a:ext cx="1835322" cy="1570862"/>
      </dsp:txXfrm>
    </dsp:sp>
    <dsp:sp modelId="{84FFE600-7AF9-412D-A7A3-39266BB4ADE2}">
      <dsp:nvSpPr>
        <dsp:cNvPr id="0" name=""/>
        <dsp:cNvSpPr/>
      </dsp:nvSpPr>
      <dsp:spPr>
        <a:xfrm>
          <a:off x="283332" y="192879"/>
          <a:ext cx="1307742" cy="130774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a:ln w="12700" cap="flat" cmpd="sng" algn="ctr">
          <a:solidFill>
            <a:schemeClr val="accent2"/>
          </a:solidFill>
          <a:prstDash val="solid"/>
          <a:miter lim="800000"/>
        </a:ln>
        <a:effectLst>
          <a:outerShdw blurRad="63500" sx="113000" sy="113000" algn="ctr" rotWithShape="0">
            <a:schemeClr val="bg1">
              <a:lumMod val="50000"/>
              <a:alpha val="30000"/>
            </a:schemeClr>
          </a:outerShdw>
        </a:effectLst>
      </dsp:spPr>
      <dsp:style>
        <a:lnRef idx="2">
          <a:scrgbClr r="0" g="0" b="0"/>
        </a:lnRef>
        <a:fillRef idx="1">
          <a:scrgbClr r="0" g="0" b="0"/>
        </a:fillRef>
        <a:effectRef idx="0">
          <a:scrgbClr r="0" g="0" b="0"/>
        </a:effectRef>
        <a:fontRef idx="minor"/>
      </dsp:style>
    </dsp:sp>
    <dsp:sp modelId="{16DDADC1-3861-405A-852B-0AAFF7053E2C}">
      <dsp:nvSpPr>
        <dsp:cNvPr id="0" name=""/>
        <dsp:cNvSpPr/>
      </dsp:nvSpPr>
      <dsp:spPr>
        <a:xfrm>
          <a:off x="2275745" y="0"/>
          <a:ext cx="1835322" cy="39271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2"/>
              </a:solidFill>
            </a:rPr>
            <a:t>TB Laboratory Register</a:t>
          </a:r>
        </a:p>
      </dsp:txBody>
      <dsp:txXfrm>
        <a:off x="2275745" y="1570862"/>
        <a:ext cx="1835322" cy="1570862"/>
      </dsp:txXfrm>
    </dsp:sp>
    <dsp:sp modelId="{E94D61AE-1718-4AAF-A802-313C85A40518}">
      <dsp:nvSpPr>
        <dsp:cNvPr id="0" name=""/>
        <dsp:cNvSpPr/>
      </dsp:nvSpPr>
      <dsp:spPr>
        <a:xfrm>
          <a:off x="2566447" y="235629"/>
          <a:ext cx="1307742" cy="1307742"/>
        </a:xfrm>
        <a:prstGeom prst="ellipse">
          <a:avLst/>
        </a:prstGeom>
        <a:blipFill>
          <a:blip xmlns:r="http://schemas.openxmlformats.org/officeDocument/2006/relationships" r:embed="rId2"/>
          <a:srcRect/>
          <a:stretch>
            <a:fillRect l="-25000" r="-25000"/>
          </a:stretch>
        </a:blipFill>
        <a:ln w="12700" cap="flat" cmpd="sng" algn="ctr">
          <a:solidFill>
            <a:schemeClr val="accent2"/>
          </a:solidFill>
          <a:prstDash val="solid"/>
          <a:miter lim="800000"/>
        </a:ln>
        <a:effectLst>
          <a:outerShdw blurRad="63500" sx="113000" sy="113000" algn="ctr" rotWithShape="0">
            <a:schemeClr val="bg1">
              <a:lumMod val="50000"/>
              <a:alpha val="30000"/>
            </a:schemeClr>
          </a:outerShdw>
        </a:effectLst>
      </dsp:spPr>
      <dsp:style>
        <a:lnRef idx="2">
          <a:scrgbClr r="0" g="0" b="0"/>
        </a:lnRef>
        <a:fillRef idx="1">
          <a:scrgbClr r="0" g="0" b="0"/>
        </a:fillRef>
        <a:effectRef idx="0">
          <a:scrgbClr r="0" g="0" b="0"/>
        </a:effectRef>
        <a:fontRef idx="minor"/>
      </dsp:style>
    </dsp:sp>
    <dsp:sp modelId="{56259229-8A75-46FC-A9F4-09DAA17525EC}">
      <dsp:nvSpPr>
        <dsp:cNvPr id="0" name=""/>
        <dsp:cNvSpPr/>
      </dsp:nvSpPr>
      <dsp:spPr>
        <a:xfrm>
          <a:off x="4410782" y="0"/>
          <a:ext cx="1835322" cy="39271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2"/>
              </a:solidFill>
            </a:rPr>
            <a:t>Facility and District TB Register</a:t>
          </a:r>
        </a:p>
      </dsp:txBody>
      <dsp:txXfrm>
        <a:off x="4410782" y="1570862"/>
        <a:ext cx="1835322" cy="1570862"/>
      </dsp:txXfrm>
    </dsp:sp>
    <dsp:sp modelId="{FE3E849D-BD01-4113-ABFA-2DEE7A4E391C}">
      <dsp:nvSpPr>
        <dsp:cNvPr id="0" name=""/>
        <dsp:cNvSpPr/>
      </dsp:nvSpPr>
      <dsp:spPr>
        <a:xfrm>
          <a:off x="4674572" y="235629"/>
          <a:ext cx="1307742" cy="1307742"/>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8000" r="-18000"/>
          </a:stretch>
        </a:blipFill>
        <a:ln w="12700" cap="flat" cmpd="sng" algn="ctr">
          <a:solidFill>
            <a:schemeClr val="accent2"/>
          </a:solidFill>
          <a:prstDash val="solid"/>
          <a:miter lim="800000"/>
        </a:ln>
        <a:effectLst>
          <a:outerShdw blurRad="63500" sx="113000" sy="113000" algn="ctr" rotWithShape="0">
            <a:schemeClr val="bg1">
              <a:lumMod val="50000"/>
              <a:alpha val="30000"/>
            </a:schemeClr>
          </a:outerShdw>
        </a:effectLst>
      </dsp:spPr>
      <dsp:style>
        <a:lnRef idx="2">
          <a:scrgbClr r="0" g="0" b="0"/>
        </a:lnRef>
        <a:fillRef idx="1">
          <a:scrgbClr r="0" g="0" b="0"/>
        </a:fillRef>
        <a:effectRef idx="0">
          <a:scrgbClr r="0" g="0" b="0"/>
        </a:effectRef>
        <a:fontRef idx="minor"/>
      </dsp:style>
    </dsp:sp>
    <dsp:sp modelId="{A279217B-E237-4DF4-B2DC-F4FBB178CE4A}">
      <dsp:nvSpPr>
        <dsp:cNvPr id="0" name=""/>
        <dsp:cNvSpPr/>
      </dsp:nvSpPr>
      <dsp:spPr>
        <a:xfrm>
          <a:off x="6598549" y="0"/>
          <a:ext cx="1835322" cy="39271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2"/>
              </a:solidFill>
            </a:rPr>
            <a:t>Contact Management Register</a:t>
          </a:r>
        </a:p>
      </dsp:txBody>
      <dsp:txXfrm>
        <a:off x="6598549" y="1570862"/>
        <a:ext cx="1835322" cy="1570862"/>
      </dsp:txXfrm>
    </dsp:sp>
    <dsp:sp modelId="{EC5B9929-34D3-4A5F-A9A0-FBECFBDFDE40}">
      <dsp:nvSpPr>
        <dsp:cNvPr id="0" name=""/>
        <dsp:cNvSpPr/>
      </dsp:nvSpPr>
      <dsp:spPr>
        <a:xfrm>
          <a:off x="6828729" y="220289"/>
          <a:ext cx="1307742" cy="1307742"/>
        </a:xfrm>
        <a:prstGeom prst="ellipse">
          <a:avLst/>
        </a:prstGeom>
        <a:blipFill>
          <a:blip xmlns:r="http://schemas.openxmlformats.org/officeDocument/2006/relationships" r:embed="rId4"/>
          <a:srcRect/>
          <a:stretch>
            <a:fillRect l="-25000" r="-25000"/>
          </a:stretch>
        </a:blipFill>
        <a:ln w="12700" cap="flat" cmpd="sng" algn="ctr">
          <a:solidFill>
            <a:schemeClr val="accent2"/>
          </a:solidFill>
          <a:prstDash val="solid"/>
          <a:miter lim="800000"/>
        </a:ln>
        <a:effectLst>
          <a:outerShdw blurRad="63500" sx="113000" sy="113000" algn="ctr" rotWithShape="0">
            <a:schemeClr val="bg1">
              <a:lumMod val="50000"/>
              <a:alpha val="30000"/>
            </a:schemeClr>
          </a:outerShdw>
        </a:effectLst>
      </dsp:spPr>
      <dsp:style>
        <a:lnRef idx="2">
          <a:scrgbClr r="0" g="0" b="0"/>
        </a:lnRef>
        <a:fillRef idx="1">
          <a:scrgbClr r="0" g="0" b="0"/>
        </a:fillRef>
        <a:effectRef idx="0">
          <a:scrgbClr r="0" g="0" b="0"/>
        </a:effectRef>
        <a:fontRef idx="minor"/>
      </dsp:style>
    </dsp:sp>
    <dsp:sp modelId="{BC1BB3C8-C4D1-467F-A65C-139BFE208DD6}">
      <dsp:nvSpPr>
        <dsp:cNvPr id="0" name=""/>
        <dsp:cNvSpPr/>
      </dsp:nvSpPr>
      <dsp:spPr>
        <a:xfrm>
          <a:off x="8781646" y="0"/>
          <a:ext cx="1835322" cy="39271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2"/>
              </a:solidFill>
            </a:rPr>
            <a:t>TB Preventive Treatment Register</a:t>
          </a:r>
        </a:p>
      </dsp:txBody>
      <dsp:txXfrm>
        <a:off x="8781646" y="1570862"/>
        <a:ext cx="1835322" cy="1570862"/>
      </dsp:txXfrm>
    </dsp:sp>
    <dsp:sp modelId="{D58631A6-04B5-4A80-A5B7-C65BB5405E65}">
      <dsp:nvSpPr>
        <dsp:cNvPr id="0" name=""/>
        <dsp:cNvSpPr/>
      </dsp:nvSpPr>
      <dsp:spPr>
        <a:xfrm>
          <a:off x="8978820" y="220289"/>
          <a:ext cx="1307742" cy="1307742"/>
        </a:xfrm>
        <a:prstGeom prst="ellipse">
          <a:avLst/>
        </a:prstGeom>
        <a:blipFill dpi="0" rotWithShape="1">
          <a:blip xmlns:r="http://schemas.openxmlformats.org/officeDocument/2006/relationships" r:embed="rId5"/>
          <a:srcRect/>
          <a:stretch>
            <a:fillRect l="-66836" t="-32219" r="-49638" b="-14048"/>
          </a:stretch>
        </a:blipFill>
        <a:ln w="12700" cap="flat" cmpd="sng" algn="ctr">
          <a:solidFill>
            <a:schemeClr val="accent2"/>
          </a:solidFill>
          <a:prstDash val="solid"/>
          <a:miter lim="800000"/>
        </a:ln>
        <a:effectLst>
          <a:outerShdw blurRad="63500" sx="113000" sy="113000" algn="ctr" rotWithShape="0">
            <a:schemeClr val="bg1">
              <a:lumMod val="50000"/>
              <a:alpha val="30000"/>
            </a:schemeClr>
          </a:outerShdw>
        </a:effectLst>
      </dsp:spPr>
      <dsp:style>
        <a:lnRef idx="2">
          <a:scrgbClr r="0" g="0" b="0"/>
        </a:lnRef>
        <a:fillRef idx="1">
          <a:scrgbClr r="0" g="0" b="0"/>
        </a:fillRef>
        <a:effectRef idx="0">
          <a:scrgbClr r="0" g="0" b="0"/>
        </a:effectRef>
        <a:fontRef idx="minor"/>
      </dsp:style>
    </dsp:sp>
    <dsp:sp modelId="{5BB2733E-BE2E-4C34-9861-384F4B59DD25}">
      <dsp:nvSpPr>
        <dsp:cNvPr id="0" name=""/>
        <dsp:cNvSpPr/>
      </dsp:nvSpPr>
      <dsp:spPr>
        <a:xfrm>
          <a:off x="941183" y="3141724"/>
          <a:ext cx="8774520" cy="589073"/>
        </a:xfrm>
        <a:prstGeom prst="leftRightArrow">
          <a:avLst/>
        </a:prstGeom>
        <a:solidFill>
          <a:schemeClr val="accent4"/>
        </a:solidFill>
        <a:ln w="12700" cap="flat" cmpd="sng" algn="ctr">
          <a:solidFill>
            <a:schemeClr val="accent2"/>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dirty="0">
                <a:latin typeface="Calibri" charset="0"/>
                <a:ea typeface="ＭＳ Ｐゴシック" charset="0"/>
                <a:cs typeface="ＭＳ Ｐゴシック" charset="0"/>
              </a:defRPr>
            </a:lvl1pPr>
          </a:lstStyle>
          <a:p>
            <a:pPr>
              <a:defRPr/>
            </a:pPr>
            <a:endParaRPr lang="en-US"/>
          </a:p>
        </p:txBody>
      </p:sp>
      <p:sp>
        <p:nvSpPr>
          <p:cNvPr id="3" name="Espace réservé de la date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AEFE9A1E-F1AB-47E7-B13E-60FFD731D9DC}" type="datetime1">
              <a:rPr lang="fr-FR" altLang="en-US"/>
              <a:pPr>
                <a:defRPr/>
              </a:pPr>
              <a:t>30/10/2024</a:t>
            </a:fld>
            <a:endParaRPr lang="fr-FR" altLang="en-US"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dirty="0">
                <a:latin typeface="Calibri" charset="0"/>
                <a:ea typeface="ＭＳ Ｐゴシック" charset="0"/>
                <a:cs typeface="ＭＳ Ｐゴシック" charset="0"/>
              </a:defRPr>
            </a:lvl1pPr>
          </a:lstStyle>
          <a:p>
            <a:pPr>
              <a:defRPr/>
            </a:pPr>
            <a:endParaRPr lang="en-US"/>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7C4A76C8-33F7-4117-A2DB-4E2C24202767}" type="slidenum">
              <a:rPr lang="fr-FR" altLang="en-US"/>
              <a:pPr>
                <a:defRPr/>
              </a:pPr>
              <a:t>‹#›</a:t>
            </a:fld>
            <a:endParaRPr lang="fr-FR"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dirty="0">
                <a:latin typeface="Calibri" charset="0"/>
                <a:ea typeface="ＭＳ Ｐゴシック" charset="0"/>
                <a:cs typeface="ＭＳ Ｐゴシック" charset="0"/>
              </a:defRPr>
            </a:lvl1pPr>
          </a:lstStyle>
          <a:p>
            <a:pPr>
              <a:defRPr/>
            </a:pPr>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02869D2E-D43D-4C23-B039-78FCF406FBC8}" type="datetime1">
              <a:rPr lang="fr-FR" altLang="en-US"/>
              <a:pPr>
                <a:defRPr/>
              </a:pPr>
              <a:t>30/10/2024</a:t>
            </a:fld>
            <a:endParaRPr lang="fr-FR" altLang="en-US"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fr-FR" noProof="0"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fr-FR" altLang="en-US" noProof="0"/>
              <a:t>Cliquez pour modifier les styles du texte du masque</a:t>
            </a:r>
          </a:p>
          <a:p>
            <a:pPr lvl="1"/>
            <a:r>
              <a:rPr lang="fr-FR" altLang="en-US" noProof="0"/>
              <a:t>Deuxième niveau</a:t>
            </a:r>
          </a:p>
          <a:p>
            <a:pPr lvl="2"/>
            <a:r>
              <a:rPr lang="fr-FR" altLang="en-US" noProof="0"/>
              <a:t>Troisième niveau</a:t>
            </a:r>
          </a:p>
          <a:p>
            <a:pPr lvl="3"/>
            <a:r>
              <a:rPr lang="fr-FR" altLang="en-US" noProof="0"/>
              <a:t>Quatrième niveau</a:t>
            </a:r>
          </a:p>
          <a:p>
            <a:pPr lvl="4"/>
            <a:r>
              <a:rPr lang="fr-FR" altLang="en-US"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dirty="0">
                <a:latin typeface="Calibri" charset="0"/>
                <a:ea typeface="ＭＳ Ｐゴシック" charset="0"/>
                <a:cs typeface="ＭＳ Ｐゴシック" charset="0"/>
              </a:defRPr>
            </a:lvl1pPr>
          </a:lstStyle>
          <a:p>
            <a:pPr>
              <a:defRPr/>
            </a:pPr>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F76EBAEC-BE9F-435F-87DA-8811C34E0C6A}" type="slidenum">
              <a:rPr lang="fr-FR" altLang="en-US"/>
              <a:pPr>
                <a:defRPr/>
              </a:pPr>
              <a:t>‹#›</a:t>
            </a:fld>
            <a:endParaRPr lang="fr-FR"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Welcome to Module 7 on Recording, reporting and use of TB data.</a:t>
            </a:r>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1</a:t>
            </a:fld>
            <a:endParaRPr lang="fr-FR" altLang="en-US" dirty="0"/>
          </a:p>
        </p:txBody>
      </p:sp>
    </p:spTree>
    <p:extLst>
      <p:ext uri="{BB962C8B-B14F-4D97-AF65-F5344CB8AC3E}">
        <p14:creationId xmlns:p14="http://schemas.microsoft.com/office/powerpoint/2010/main" val="718017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10000"/>
          </a:bodyPr>
          <a:lstStyle/>
          <a:p>
            <a:pPr>
              <a:lnSpc>
                <a:spcPct val="115000"/>
              </a:lnSpc>
            </a:pPr>
            <a:r>
              <a:rPr lang="en-US" sz="1800" dirty="0">
                <a:effectLst/>
                <a:latin typeface="Calibri" panose="020F0502020204030204" pitchFamily="34" charset="0"/>
                <a:ea typeface="Times New Roman" panose="02020603050405020304" pitchFamily="18" charset="0"/>
                <a:cs typeface="Arial" panose="020B0604020202020204" pitchFamily="34" charset="0"/>
              </a:rPr>
              <a:t>To keep a record of all the sample specimens that have been received and tested, laboratory staff transcribe data from the </a:t>
            </a:r>
            <a:r>
              <a:rPr lang="en-US" sz="1800" b="0" dirty="0">
                <a:effectLst/>
                <a:latin typeface="Calibri" panose="020F0502020204030204" pitchFamily="34" charset="0"/>
                <a:ea typeface="Times New Roman" panose="02020603050405020304" pitchFamily="18" charset="0"/>
                <a:cs typeface="Arial" panose="020B0604020202020204" pitchFamily="34" charset="0"/>
              </a:rPr>
              <a:t>laboratory request and report form </a:t>
            </a:r>
            <a:r>
              <a:rPr lang="en-US" sz="1800" dirty="0">
                <a:effectLst/>
                <a:latin typeface="Calibri" panose="020F0502020204030204" pitchFamily="34" charset="0"/>
                <a:ea typeface="Times New Roman" panose="02020603050405020304" pitchFamily="18" charset="0"/>
                <a:cs typeface="Arial" panose="020B0604020202020204" pitchFamily="34" charset="0"/>
              </a:rPr>
              <a:t>into </a:t>
            </a:r>
            <a:r>
              <a:rPr lang="en-US" sz="1800" b="0" dirty="0">
                <a:effectLst/>
                <a:latin typeface="Calibri" panose="020F0502020204030204" pitchFamily="34" charset="0"/>
                <a:ea typeface="Times New Roman" panose="02020603050405020304" pitchFamily="18" charset="0"/>
                <a:cs typeface="Arial" panose="020B0604020202020204" pitchFamily="34" charset="0"/>
              </a:rPr>
              <a:t>the</a:t>
            </a:r>
            <a:r>
              <a:rPr lang="en-US" sz="1800" b="1" dirty="0">
                <a:effectLst/>
                <a:latin typeface="Calibri" panose="020F0502020204030204" pitchFamily="34" charset="0"/>
                <a:ea typeface="Times New Roman" panose="02020603050405020304" pitchFamily="18" charset="0"/>
                <a:cs typeface="Arial" panose="020B0604020202020204" pitchFamily="34" charset="0"/>
              </a:rPr>
              <a:t> TB laboratory register.  </a:t>
            </a:r>
            <a:r>
              <a:rPr lang="en-US" sz="1800" b="0" dirty="0">
                <a:effectLst/>
                <a:latin typeface="Calibri" panose="020F0502020204030204" pitchFamily="34" charset="0"/>
                <a:ea typeface="Times New Roman" panose="02020603050405020304" pitchFamily="18" charset="0"/>
                <a:cs typeface="Arial" panose="020B0604020202020204" pitchFamily="34" charset="0"/>
              </a:rPr>
              <a:t>This register contains the laboratory serial number, the date the specimen has been received and the patient’s  demographic details (name, age, sex,  treatment unit). It also contains some clinical details, e.g., the patient’s HIV status and whether they were previously treated for TB or not. Results from the examination and the date that these results are available are also recorded in the register. </a:t>
            </a:r>
          </a:p>
          <a:p>
            <a:pPr>
              <a:lnSpc>
                <a:spcPct val="115000"/>
              </a:lnSpc>
            </a:pPr>
            <a:endParaRPr lang="en-US" sz="1800" b="1" dirty="0">
              <a:effectLst/>
              <a:latin typeface="Calibri" panose="020F0502020204030204" pitchFamily="34" charset="0"/>
              <a:ea typeface="Times New Roman" panose="02020603050405020304" pitchFamily="18" charset="0"/>
              <a:cs typeface="Arial" panose="020B0604020202020204" pitchFamily="34" charset="0"/>
            </a:endParaRPr>
          </a:p>
          <a:p>
            <a:pPr>
              <a:lnSpc>
                <a:spcPct val="115000"/>
              </a:lnSpc>
            </a:pPr>
            <a:r>
              <a:rPr lang="en-US" sz="1800" dirty="0">
                <a:effectLst/>
                <a:latin typeface="Calibri" panose="020F0502020204030204" pitchFamily="34" charset="0"/>
                <a:ea typeface="Times New Roman" panose="02020603050405020304" pitchFamily="18" charset="0"/>
                <a:cs typeface="Arial" panose="020B0604020202020204" pitchFamily="34" charset="0"/>
              </a:rPr>
              <a:t>Children and adolescents from whom sputum is collected to monitor response to TB treatment should also be recorded in the TB laboratory register. The type of examination (for follow-up and month) should be filled in appropriately.</a:t>
            </a:r>
          </a:p>
          <a:p>
            <a:pPr>
              <a:lnSpc>
                <a:spcPct val="115000"/>
              </a:lnSpc>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7B4C4E6-528F-4C5F-A9B9-AECC676B8FB1}" type="slidenum">
              <a:rPr lang="en-US" smtClean="0"/>
              <a:t>12</a:t>
            </a:fld>
            <a:endParaRPr lang="en-US"/>
          </a:p>
        </p:txBody>
      </p:sp>
    </p:spTree>
    <p:extLst>
      <p:ext uri="{BB962C8B-B14F-4D97-AF65-F5344CB8AC3E}">
        <p14:creationId xmlns:p14="http://schemas.microsoft.com/office/powerpoint/2010/main" val="3440802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fi-FI" i="1" dirty="0"/>
              <a:t>If time allows this question can be posed in a mini-discussion among people sitting near each other, especially in countries where NTPs do not have a presumptive TB register (this register may be known with another name, e.g., cough register).  If time is tight, the facilitator can ask for responses from the audience.</a:t>
            </a:r>
            <a:endParaRPr lang="en-ZW" i="1" dirty="0"/>
          </a:p>
          <a:p>
            <a:endParaRPr lang="en-ZW" dirty="0"/>
          </a:p>
          <a:p>
            <a:r>
              <a:rPr lang="en-ZW" dirty="0"/>
              <a:t>The answer is: the TB laboratory register captures the details of </a:t>
            </a:r>
            <a:r>
              <a:rPr lang="en-ZW" b="1" dirty="0"/>
              <a:t>only</a:t>
            </a:r>
            <a:r>
              <a:rPr lang="en-ZW" dirty="0"/>
              <a:t> those persons whose </a:t>
            </a:r>
            <a:r>
              <a:rPr lang="en-ZW" b="1" dirty="0"/>
              <a:t>specimens reach</a:t>
            </a:r>
            <a:r>
              <a:rPr lang="en-ZW" dirty="0"/>
              <a:t> the laboratory.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ZW" dirty="0"/>
              <a:t>All specimens are not collected and even if they are collected, they may not reach the laboratory.  This can be a major challenge, especially in situations where the laboratory is not situated at the facility where the person with presumed TB is evaluated and where specimen transportation is required.  Having a presumptive TB register enables healthcare workers and TB coordinators to assess the diagnostic cascade and calculate the magnitude of </a:t>
            </a:r>
            <a:r>
              <a:rPr lang="en-ZW" b="1" dirty="0"/>
              <a:t>pre-diagnosis loss to follow-up</a:t>
            </a:r>
            <a:r>
              <a:rPr lang="en-ZW" dirty="0"/>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ZW"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ZW" dirty="0"/>
              <a:t>What proportion of children and adolescents with presumptive TB were ‘lost’ in your setting in the last month or quarter?  What are the time trends, for example, in the past year of pre-diagnostic loss to follow-up in your setting? </a:t>
            </a:r>
          </a:p>
          <a:p>
            <a:r>
              <a:rPr lang="en-ZW" dirty="0"/>
              <a:t> </a:t>
            </a:r>
          </a:p>
          <a:p>
            <a:r>
              <a:rPr lang="en-ZW" dirty="0"/>
              <a:t>Comparing the names and other details of people with a bacteriological confirmation in the TB laboratory register with the information in the TB register enables us to calculate the proportion of people who are not started on treatment.  This is called </a:t>
            </a:r>
            <a:r>
              <a:rPr lang="en-ZW" b="1" dirty="0"/>
              <a:t>pre-treatment loss to follow-up</a:t>
            </a:r>
            <a:r>
              <a:rPr lang="en-ZW" dirty="0"/>
              <a:t>.  Some operational research (</a:t>
            </a:r>
            <a:r>
              <a:rPr kumimoji="0" lang="en-US" sz="1200" b="0" i="0" u="none" strike="noStrike" kern="1200" cap="none" spc="0" normalizeH="0" baseline="0" noProof="0" dirty="0">
                <a:ln>
                  <a:noFill/>
                </a:ln>
                <a:solidFill>
                  <a:prstClr val="black"/>
                </a:solidFill>
                <a:effectLst/>
                <a:uLnTx/>
                <a:uFillTx/>
                <a:latin typeface="Calibri"/>
                <a:ea typeface="+mn-ea"/>
                <a:cs typeface="+mn-cs"/>
              </a:rPr>
              <a:t>Tollefson, D.;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Ngari</a:t>
            </a:r>
            <a:r>
              <a:rPr kumimoji="0" lang="en-US" sz="1200" b="0" i="0" u="none" strike="noStrike" kern="1200" cap="none" spc="0" normalizeH="0" baseline="0" noProof="0" dirty="0">
                <a:ln>
                  <a:noFill/>
                </a:ln>
                <a:solidFill>
                  <a:prstClr val="black"/>
                </a:solidFill>
                <a:effectLst/>
                <a:uLnTx/>
                <a:uFillTx/>
                <a:latin typeface="Calibri"/>
                <a:ea typeface="+mn-ea"/>
                <a:cs typeface="+mn-cs"/>
              </a:rPr>
              <a:t>, F.;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Mwakala</a:t>
            </a:r>
            <a:r>
              <a:rPr kumimoji="0" lang="en-US" sz="1200" b="0" i="0" u="none" strike="noStrike" kern="1200" cap="none" spc="0" normalizeH="0" baseline="0" noProof="0" dirty="0">
                <a:ln>
                  <a:noFill/>
                </a:ln>
                <a:solidFill>
                  <a:prstClr val="black"/>
                </a:solidFill>
                <a:effectLst/>
                <a:uLnTx/>
                <a:uFillTx/>
                <a:latin typeface="Calibri"/>
                <a:ea typeface="+mn-ea"/>
                <a:cs typeface="+mn-cs"/>
              </a:rPr>
              <a:t>, M.; et al. Int J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Tuberc</a:t>
            </a:r>
            <a:r>
              <a:rPr kumimoji="0" lang="en-US" sz="1200" b="0" i="0" u="none" strike="noStrike" kern="1200" cap="none" spc="0" normalizeH="0" baseline="0" noProof="0" dirty="0">
                <a:ln>
                  <a:noFill/>
                </a:ln>
                <a:solidFill>
                  <a:prstClr val="black"/>
                </a:solidFill>
                <a:effectLst/>
                <a:uLnTx/>
                <a:uFillTx/>
                <a:latin typeface="Calibri"/>
                <a:ea typeface="+mn-ea"/>
                <a:cs typeface="+mn-cs"/>
              </a:rPr>
              <a:t> Lung Dis 2016; 20(10): 1334-1341) has reported that up to 20% or one in five people with presumed TB found with confirmed TB are not initiated on treatment.  What is this proportion in your setting?</a:t>
            </a:r>
          </a:p>
          <a:p>
            <a:endParaRPr lang="en-ZW" dirty="0"/>
          </a:p>
          <a:p>
            <a:r>
              <a:rPr lang="en-ZW" dirty="0"/>
              <a:t> </a:t>
            </a:r>
          </a:p>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6EBAEC-BE9F-435F-87DA-8811C34E0C6A}" type="slidenum">
              <a:rPr kumimoji="0" lang="fr-FR"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fr-FR"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85337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pPr>
              <a:lnSpc>
                <a:spcPct val="115000"/>
              </a:lnSpc>
            </a:pPr>
            <a:r>
              <a:rPr lang="en-US" sz="1800" dirty="0">
                <a:effectLst/>
                <a:latin typeface="Calibri" panose="020F0502020204030204" pitchFamily="34" charset="0"/>
                <a:ea typeface="Times New Roman" panose="02020603050405020304" pitchFamily="18" charset="0"/>
                <a:cs typeface="Arial" panose="020B0604020202020204" pitchFamily="34" charset="0"/>
              </a:rPr>
              <a:t>All children and adolescents initiated on TB treatment should be registered in </a:t>
            </a:r>
            <a:r>
              <a:rPr lang="en-US" sz="1800" b="1" dirty="0">
                <a:effectLst/>
                <a:latin typeface="Calibri" panose="020F0502020204030204" pitchFamily="34" charset="0"/>
                <a:ea typeface="Times New Roman" panose="02020603050405020304" pitchFamily="18" charset="0"/>
                <a:cs typeface="Arial" panose="020B0604020202020204" pitchFamily="34" charset="0"/>
              </a:rPr>
              <a:t>the TB facility register. </a:t>
            </a:r>
          </a:p>
          <a:p>
            <a:pPr>
              <a:lnSpc>
                <a:spcPct val="115000"/>
              </a:lnSpc>
            </a:pPr>
            <a:r>
              <a:rPr lang="en-US" sz="1800" dirty="0">
                <a:effectLst/>
                <a:latin typeface="Calibri" panose="020F0502020204030204" pitchFamily="34" charset="0"/>
                <a:ea typeface="Times New Roman" panose="02020603050405020304" pitchFamily="18" charset="0"/>
                <a:cs typeface="Arial" panose="020B0604020202020204" pitchFamily="34" charset="0"/>
              </a:rPr>
              <a:t>The TB facility register contains </a:t>
            </a:r>
          </a:p>
          <a:p>
            <a:pPr marL="285750" indent="-285750">
              <a:lnSpc>
                <a:spcPct val="115000"/>
              </a:lnSpc>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cs typeface="Arial" panose="020B0604020202020204" pitchFamily="34" charset="0"/>
              </a:rPr>
              <a:t>Demographic information</a:t>
            </a:r>
            <a:endParaRPr lang="en-AU"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lnSpc>
                <a:spcPct val="115000"/>
              </a:lnSpc>
              <a:buFont typeface="Arial" panose="020B0604020202020204" pitchFamily="34" charset="0"/>
              <a:buChar char="•"/>
            </a:pP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Type of TB by disease site, history of previous treatment and whether </a:t>
            </a:r>
            <a:r>
              <a:rPr lang="en-US" sz="1800" dirty="0">
                <a:effectLst/>
                <a:latin typeface="Calibri" panose="020F0502020204030204" pitchFamily="34" charset="0"/>
                <a:ea typeface="Times New Roman" panose="02020603050405020304" pitchFamily="18" charset="0"/>
                <a:cs typeface="Arial" panose="020B0604020202020204" pitchFamily="34" charset="0"/>
              </a:rPr>
              <a:t>bacteriologically confirmed or clinically diagnosed.</a:t>
            </a:r>
            <a:endParaRPr lang="en-AU" sz="1800" b="0" dirty="0">
              <a:effectLst/>
              <a:latin typeface="Calibri" panose="020F0502020204030204" pitchFamily="34" charset="0"/>
              <a:ea typeface="Times New Roman" panose="02020603050405020304" pitchFamily="18" charset="0"/>
              <a:cs typeface="Arial" panose="020B0604020202020204" pitchFamily="34" charset="0"/>
            </a:endParaRPr>
          </a:p>
          <a:p>
            <a:pPr marL="285750" indent="-285750">
              <a:lnSpc>
                <a:spcPct val="115000"/>
              </a:lnSpc>
              <a:buFont typeface="Arial" panose="020B0604020202020204" pitchFamily="34" charset="0"/>
              <a:buChar char="•"/>
            </a:pPr>
            <a:r>
              <a:rPr lang="en-AU" sz="1800" b="0" dirty="0">
                <a:effectLst/>
                <a:latin typeface="Calibri" panose="020F0502020204030204" pitchFamily="34" charset="0"/>
                <a:ea typeface="Times New Roman" panose="02020603050405020304" pitchFamily="18" charset="0"/>
                <a:cs typeface="Arial" panose="020B0604020202020204" pitchFamily="34" charset="0"/>
              </a:rPr>
              <a:t>Treatment details, such as when regimen and the date the treatment was started.</a:t>
            </a:r>
          </a:p>
          <a:p>
            <a:pPr marL="285750" indent="-285750">
              <a:lnSpc>
                <a:spcPct val="115000"/>
              </a:lnSpc>
              <a:buFont typeface="Arial" panose="020B0604020202020204" pitchFamily="34" charset="0"/>
              <a:buChar char="•"/>
            </a:pPr>
            <a:r>
              <a:rPr lang="en-AU" sz="1800" b="0" dirty="0">
                <a:effectLst/>
                <a:latin typeface="Calibri" panose="020F0502020204030204" pitchFamily="34" charset="0"/>
                <a:ea typeface="Times New Roman" panose="02020603050405020304" pitchFamily="18" charset="0"/>
                <a:cs typeface="Arial" panose="020B0604020202020204" pitchFamily="34" charset="0"/>
              </a:rPr>
              <a:t>HIV-related indicators, such as HIV status, CPT and ART.</a:t>
            </a:r>
            <a:endParaRPr lang="en-AU" sz="1800" b="1" dirty="0">
              <a:effectLst/>
              <a:latin typeface="Calibri" panose="020F0502020204030204" pitchFamily="34" charset="0"/>
              <a:ea typeface="Times New Roman" panose="02020603050405020304" pitchFamily="18" charset="0"/>
              <a:cs typeface="Arial" panose="020B0604020202020204" pitchFamily="34" charset="0"/>
            </a:endParaRPr>
          </a:p>
          <a:p>
            <a:pPr marL="285750" indent="-285750">
              <a:lnSpc>
                <a:spcPct val="115000"/>
              </a:lnSpc>
              <a:buFont typeface="Arial" panose="020B0604020202020204" pitchFamily="34" charset="0"/>
              <a:buChar char="•"/>
            </a:pPr>
            <a:r>
              <a:rPr lang="en-AU" sz="1800" b="0" dirty="0">
                <a:effectLst/>
                <a:latin typeface="Calibri" panose="020F0502020204030204" pitchFamily="34" charset="0"/>
                <a:ea typeface="Times New Roman" panose="02020603050405020304" pitchFamily="18" charset="0"/>
                <a:cs typeface="Arial" panose="020B0604020202020204" pitchFamily="34" charset="0"/>
              </a:rPr>
              <a:t>Results of follow-up sputum examinations for children and adolescents with bacteriologically confirmed disease </a:t>
            </a:r>
          </a:p>
          <a:p>
            <a:pPr marL="285750" indent="-285750">
              <a:lnSpc>
                <a:spcPct val="115000"/>
              </a:lnSpc>
              <a:buFont typeface="Arial" panose="020B0604020202020204" pitchFamily="34" charset="0"/>
              <a:buChar char="•"/>
            </a:pPr>
            <a:r>
              <a:rPr lang="en-AU" sz="1800" b="0" dirty="0">
                <a:effectLst/>
                <a:latin typeface="Calibri" panose="020F0502020204030204" pitchFamily="34" charset="0"/>
                <a:ea typeface="Times New Roman" panose="02020603050405020304" pitchFamily="18" charset="0"/>
                <a:cs typeface="Arial" panose="020B0604020202020204" pitchFamily="34" charset="0"/>
              </a:rPr>
              <a:t>the TB treatment outcome.  </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p>
          <a:p>
            <a:pPr marL="0" indent="0">
              <a:lnSpc>
                <a:spcPct val="115000"/>
              </a:lnSpc>
              <a:buFont typeface="Arial" panose="020B0604020202020204" pitchFamily="34" charset="0"/>
              <a:buNone/>
            </a:pPr>
            <a:endParaRPr lang="en-AU" sz="1800" dirty="0">
              <a:effectLst/>
              <a:latin typeface="Calibri" panose="020F0502020204030204" pitchFamily="34" charset="0"/>
              <a:ea typeface="Times New Roman" panose="02020603050405020304" pitchFamily="18" charset="0"/>
              <a:cs typeface="Arial" panose="020B0604020202020204" pitchFamily="34" charset="0"/>
            </a:endParaRPr>
          </a:p>
          <a:p>
            <a:pPr marL="0" indent="0">
              <a:lnSpc>
                <a:spcPct val="115000"/>
              </a:lnSpc>
              <a:buFont typeface="Arial" panose="020B0604020202020204" pitchFamily="34" charset="0"/>
              <a:buNone/>
            </a:pPr>
            <a:r>
              <a:rPr lang="en-AU" sz="1800" dirty="0">
                <a:effectLst/>
                <a:latin typeface="Calibri" panose="020F0502020204030204" pitchFamily="34" charset="0"/>
                <a:ea typeface="Times New Roman" panose="02020603050405020304" pitchFamily="18" charset="0"/>
                <a:cs typeface="Arial" panose="020B0604020202020204" pitchFamily="34" charset="0"/>
              </a:rPr>
              <a:t>Districts should also have TB registers that include information for all persons on TB treatment within a district.  These days paper-based registers are rapidly been replaced by electronic tools or DHIS2 from secondary level of health services upwards.</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7B4C4E6-528F-4C5F-A9B9-AECC676B8FB1}" type="slidenum">
              <a:rPr lang="en-US" smtClean="0"/>
              <a:t>14</a:t>
            </a:fld>
            <a:endParaRPr lang="en-US"/>
          </a:p>
        </p:txBody>
      </p:sp>
    </p:spTree>
    <p:extLst>
      <p:ext uri="{BB962C8B-B14F-4D97-AF65-F5344CB8AC3E}">
        <p14:creationId xmlns:p14="http://schemas.microsoft.com/office/powerpoint/2010/main" val="2603905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Listed here are the current WHO definitions for outcomes for treatment of TB. </a:t>
            </a:r>
          </a:p>
          <a:p>
            <a:r>
              <a:rPr lang="en-AU" dirty="0"/>
              <a:t>They are similar for all TB patients irrespective of age and same for drug-susceptible or drug-resistant TB. </a:t>
            </a:r>
          </a:p>
          <a:p>
            <a:r>
              <a:rPr lang="en-AU" dirty="0"/>
              <a:t>Most treatment success in children is recorded as treatment completed as cure cannot usually be established. </a:t>
            </a:r>
            <a:endParaRPr lang="en-US" dirty="0"/>
          </a:p>
          <a:p>
            <a:r>
              <a:rPr lang="en-AU" dirty="0"/>
              <a:t>The main negative outcome in children or adolescents is LTFU which is why the emphasis on treatment support is important. Most will feel much better, gain weight and have symptom resolution within two months of starting treatment but it is important to emphasise that completion of the full course is required to reduce risk of relapse or resistance development.</a:t>
            </a:r>
          </a:p>
        </p:txBody>
      </p:sp>
      <p:sp>
        <p:nvSpPr>
          <p:cNvPr id="4" name="Slide Number Placeholder 3"/>
          <p:cNvSpPr>
            <a:spLocks noGrp="1"/>
          </p:cNvSpPr>
          <p:nvPr>
            <p:ph type="sldNum" sz="quarter" idx="5"/>
          </p:nvPr>
        </p:nvSpPr>
        <p:spPr/>
        <p:txBody>
          <a:bodyPr/>
          <a:lstStyle/>
          <a:p>
            <a:fld id="{BA6A8D42-E502-4AF0-8797-4AE4185E5234}" type="slidenum">
              <a:rPr lang="en-ZA" smtClean="0"/>
              <a:t>15</a:t>
            </a:fld>
            <a:endParaRPr lang="en-ZA"/>
          </a:p>
        </p:txBody>
      </p:sp>
    </p:spTree>
    <p:extLst>
      <p:ext uri="{BB962C8B-B14F-4D97-AF65-F5344CB8AC3E}">
        <p14:creationId xmlns:p14="http://schemas.microsoft.com/office/powerpoint/2010/main" val="3608952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Household contacts of all children or adolescents with drug-susceptible or drug-resistant TB should be screened and their details should be recorded in the contact screening register. This register enables healthcare workers to follow management of these contacts.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register contains some information about the index patient including their name, type of TB, HIV status and progress on TB treatment. It also contacts information about demographic information about each contact and their relationship to the index patients. Finally, it includes information on whether or not they have symptoms and signs of TB, whether or not they receive a diagnostic test for TB or TB infection and whether or not they have started on TB treatment –if diagnosed with TB. This registers also shows if contacts in whom TB has been ruled out have been initiated on TB preventive treatment. </a:t>
            </a:r>
          </a:p>
          <a:p>
            <a:pPr indent="0" algn="just">
              <a:buNone/>
            </a:pPr>
            <a:endParaRPr lang="en-US" dirty="0"/>
          </a:p>
          <a:p>
            <a:pPr marL="0" indent="0" algn="just">
              <a:lnSpc>
                <a:spcPct val="114999"/>
              </a:lnSpc>
              <a:buNone/>
            </a:pPr>
            <a:endParaRPr lang="en-US" sz="1800" dirty="0">
              <a:cs typeface="Calibri"/>
            </a:endParaRPr>
          </a:p>
        </p:txBody>
      </p:sp>
      <p:sp>
        <p:nvSpPr>
          <p:cNvPr id="4" name="Slide Number Placeholder 3"/>
          <p:cNvSpPr>
            <a:spLocks noGrp="1"/>
          </p:cNvSpPr>
          <p:nvPr>
            <p:ph type="sldNum" sz="quarter" idx="5"/>
          </p:nvPr>
        </p:nvSpPr>
        <p:spPr/>
        <p:txBody>
          <a:bodyPr/>
          <a:lstStyle/>
          <a:p>
            <a:fld id="{57B4C4E6-528F-4C5F-A9B9-AECC676B8FB1}" type="slidenum">
              <a:rPr lang="en-US" smtClean="0"/>
              <a:t>16</a:t>
            </a:fld>
            <a:endParaRPr lang="en-US"/>
          </a:p>
        </p:txBody>
      </p:sp>
    </p:spTree>
    <p:extLst>
      <p:ext uri="{BB962C8B-B14F-4D97-AF65-F5344CB8AC3E}">
        <p14:creationId xmlns:p14="http://schemas.microsoft.com/office/powerpoint/2010/main" val="2806296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nSpc>
                <a:spcPct val="115000"/>
              </a:lnSpc>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Any contact who has been initiated on TB preventive treatment should be recorded in </a:t>
            </a:r>
            <a:r>
              <a:rPr lang="en-US" sz="1800" b="0" dirty="0">
                <a:effectLst/>
                <a:latin typeface="Calibri" panose="020F0502020204030204" pitchFamily="34" charset="0"/>
                <a:ea typeface="Times New Roman" panose="02020603050405020304" pitchFamily="18" charset="0"/>
                <a:cs typeface="Times New Roman" panose="02020603050405020304" pitchFamily="18" charset="0"/>
              </a:rPr>
              <a:t>the</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 TB preventive treatment register.</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cs typeface="Arial" panose="020B0604020202020204" pitchFamily="34" charset="0"/>
              </a:rPr>
              <a:t>The TB preventive treatment or TPT register contains the demographic details of the person taking TPT, the TPT regimen and the date that the treatment was started.  </a:t>
            </a:r>
          </a:p>
          <a:p>
            <a:pPr>
              <a:lnSpc>
                <a:spcPct val="115000"/>
              </a:lnSpc>
            </a:pPr>
            <a:br>
              <a:rPr lang="en-US" sz="1800" dirty="0">
                <a:effectLst/>
                <a:latin typeface="Calibri" panose="020F0502020204030204" pitchFamily="34" charset="0"/>
                <a:ea typeface="Times New Roman" panose="02020603050405020304" pitchFamily="18" charset="0"/>
                <a:cs typeface="Arial" panose="020B0604020202020204" pitchFamily="34" charset="0"/>
              </a:rPr>
            </a:br>
            <a:r>
              <a:rPr lang="en-US" sz="1800" dirty="0">
                <a:effectLst/>
                <a:latin typeface="Calibri" panose="020F0502020204030204" pitchFamily="34" charset="0"/>
                <a:ea typeface="Times New Roman" panose="02020603050405020304" pitchFamily="18" charset="0"/>
                <a:cs typeface="Arial" panose="020B0604020202020204" pitchFamily="34" charset="0"/>
              </a:rPr>
              <a:t>[</a:t>
            </a:r>
            <a:r>
              <a:rPr lang="en-US" sz="1800" b="1" i="1" dirty="0">
                <a:effectLst/>
                <a:latin typeface="Calibri" panose="020F0502020204030204" pitchFamily="34" charset="0"/>
                <a:ea typeface="Times New Roman" panose="02020603050405020304" pitchFamily="18" charset="0"/>
                <a:cs typeface="Arial" panose="020B0604020202020204" pitchFamily="34" charset="0"/>
              </a:rPr>
              <a:t>CLICK FOR ANIMATION]….</a:t>
            </a:r>
            <a:r>
              <a:rPr lang="en-US" sz="1800" dirty="0">
                <a:effectLst/>
                <a:latin typeface="Calibri" panose="020F0502020204030204" pitchFamily="34" charset="0"/>
                <a:ea typeface="Times New Roman" panose="02020603050405020304" pitchFamily="18" charset="0"/>
                <a:cs typeface="Arial" panose="020B0604020202020204" pitchFamily="34" charset="0"/>
              </a:rPr>
              <a:t>At each return visit,………. [</a:t>
            </a:r>
            <a:r>
              <a:rPr lang="en-US" sz="1800" b="1" i="1" dirty="0">
                <a:effectLst/>
                <a:latin typeface="Calibri" panose="020F0502020204030204" pitchFamily="34" charset="0"/>
                <a:ea typeface="Times New Roman" panose="02020603050405020304" pitchFamily="18" charset="0"/>
                <a:cs typeface="Arial" panose="020B0604020202020204" pitchFamily="34" charset="0"/>
              </a:rPr>
              <a:t>CLICK FOR ANIMATION]</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7B4C4E6-528F-4C5F-A9B9-AECC676B8FB1}" type="slidenum">
              <a:rPr lang="en-US" smtClean="0"/>
              <a:t>17</a:t>
            </a:fld>
            <a:endParaRPr lang="en-US"/>
          </a:p>
        </p:txBody>
      </p:sp>
    </p:spTree>
    <p:extLst>
      <p:ext uri="{BB962C8B-B14F-4D97-AF65-F5344CB8AC3E}">
        <p14:creationId xmlns:p14="http://schemas.microsoft.com/office/powerpoint/2010/main" val="28839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nSpc>
                <a:spcPct val="115000"/>
              </a:lnSpc>
            </a:pPr>
            <a:r>
              <a:rPr lang="en-US" sz="1800" dirty="0">
                <a:effectLst/>
                <a:latin typeface="Calibri" panose="020F0502020204030204" pitchFamily="34" charset="0"/>
                <a:ea typeface="Times New Roman" panose="02020603050405020304" pitchFamily="18" charset="0"/>
                <a:cs typeface="Arial" panose="020B0604020202020204" pitchFamily="34" charset="0"/>
              </a:rPr>
              <a:t>……the healthcare workers assess for and record the following </a:t>
            </a:r>
          </a:p>
          <a:p>
            <a:pPr marL="342900" indent="-342900">
              <a:lnSpc>
                <a:spcPct val="115000"/>
              </a:lnSpc>
              <a:buAutoNum type="alphaLcParenR"/>
            </a:pPr>
            <a:r>
              <a:rPr lang="en-US" sz="1800" dirty="0">
                <a:effectLst/>
                <a:latin typeface="Calibri" panose="020F0502020204030204" pitchFamily="34" charset="0"/>
                <a:ea typeface="Times New Roman" panose="02020603050405020304" pitchFamily="18" charset="0"/>
                <a:cs typeface="Arial" panose="020B0604020202020204" pitchFamily="34" charset="0"/>
              </a:rPr>
              <a:t>adherence to TPT and reasons for non-adherence ( if any),  </a:t>
            </a:r>
          </a:p>
          <a:p>
            <a:pPr marL="342900" indent="-342900">
              <a:lnSpc>
                <a:spcPct val="115000"/>
              </a:lnSpc>
              <a:buAutoNum type="alphaLcParenR"/>
            </a:pPr>
            <a:r>
              <a:rPr lang="en-US" sz="1800" dirty="0">
                <a:effectLst/>
                <a:latin typeface="Calibri" panose="020F0502020204030204" pitchFamily="34" charset="0"/>
                <a:ea typeface="Times New Roman" panose="02020603050405020304" pitchFamily="18" charset="0"/>
                <a:cs typeface="Arial" panose="020B0604020202020204" pitchFamily="34" charset="0"/>
              </a:rPr>
              <a:t>any adverse events </a:t>
            </a:r>
          </a:p>
          <a:p>
            <a:pPr marL="342900" indent="-342900">
              <a:lnSpc>
                <a:spcPct val="115000"/>
              </a:lnSpc>
              <a:buAutoNum type="alphaLcParenR"/>
            </a:pPr>
            <a:r>
              <a:rPr lang="en-US" sz="1800" dirty="0">
                <a:effectLst/>
                <a:latin typeface="Calibri" panose="020F0502020204030204" pitchFamily="34" charset="0"/>
                <a:ea typeface="Times New Roman" panose="02020603050405020304" pitchFamily="18" charset="0"/>
                <a:cs typeface="Arial" panose="020B0604020202020204" pitchFamily="34" charset="0"/>
              </a:rPr>
              <a:t>signs and symptoms of TB. and TPT outcome. </a:t>
            </a:r>
          </a:p>
          <a:p>
            <a:pPr>
              <a:lnSpc>
                <a:spcPct val="115000"/>
              </a:lnSpc>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a:lnSpc>
                <a:spcPct val="115000"/>
              </a:lnSpc>
            </a:pPr>
            <a:r>
              <a:rPr lang="en-US" sz="1800" dirty="0">
                <a:effectLst/>
                <a:latin typeface="Calibri" panose="020F0502020204030204" pitchFamily="34" charset="0"/>
                <a:ea typeface="Times New Roman" panose="02020603050405020304" pitchFamily="18" charset="0"/>
                <a:cs typeface="Arial" panose="020B0604020202020204" pitchFamily="34" charset="0"/>
              </a:rPr>
              <a:t>The outcome of TPT treatment ( whether the patient completed treatment, died, was lost to follow-up, stopped TPT plus the reasons for stopping) is also recorded in this registers. </a:t>
            </a:r>
          </a:p>
        </p:txBody>
      </p:sp>
      <p:sp>
        <p:nvSpPr>
          <p:cNvPr id="4" name="Slide Number Placeholder 3"/>
          <p:cNvSpPr>
            <a:spLocks noGrp="1"/>
          </p:cNvSpPr>
          <p:nvPr>
            <p:ph type="sldNum" sz="quarter" idx="5"/>
          </p:nvPr>
        </p:nvSpPr>
        <p:spPr/>
        <p:txBody>
          <a:bodyPr/>
          <a:lstStyle/>
          <a:p>
            <a:fld id="{57B4C4E6-528F-4C5F-A9B9-AECC676B8FB1}" type="slidenum">
              <a:rPr lang="en-US" smtClean="0"/>
              <a:t>18</a:t>
            </a:fld>
            <a:endParaRPr lang="en-US"/>
          </a:p>
        </p:txBody>
      </p:sp>
    </p:spTree>
    <p:extLst>
      <p:ext uri="{BB962C8B-B14F-4D97-AF65-F5344CB8AC3E}">
        <p14:creationId xmlns:p14="http://schemas.microsoft.com/office/powerpoint/2010/main" val="2694758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altLang="en-AU" dirty="0">
                <a:solidFill>
                  <a:srgbClr val="FFFFFF"/>
                </a:solidFill>
                <a:latin typeface="Helvetica 57 Condensed"/>
                <a:ea typeface="MS PGothic"/>
              </a:rPr>
              <a:t>Important programmatic TPT indicators are </a:t>
            </a:r>
          </a:p>
          <a:p>
            <a:pPr algn="just">
              <a:defRPr/>
            </a:pPr>
            <a:r>
              <a:rPr lang="en-US" altLang="en-AU" dirty="0">
                <a:solidFill>
                  <a:srgbClr val="FFFFFF"/>
                </a:solidFill>
                <a:latin typeface="Helvetica 57 Condensed"/>
                <a:ea typeface="MS PGothic"/>
              </a:rPr>
              <a:t>1) coverage of contact investigation, </a:t>
            </a:r>
          </a:p>
          <a:p>
            <a:pPr algn="just">
              <a:defRPr/>
            </a:pPr>
            <a:r>
              <a:rPr lang="en-US" altLang="en-AU" dirty="0">
                <a:solidFill>
                  <a:srgbClr val="FFFFFF"/>
                </a:solidFill>
                <a:latin typeface="Helvetica 57 Condensed"/>
                <a:ea typeface="MS PGothic"/>
              </a:rPr>
              <a:t>2) TPT initiation of those without active TB and who are eligible for TPT </a:t>
            </a:r>
          </a:p>
          <a:p>
            <a:pPr algn="just">
              <a:defRPr/>
            </a:pPr>
            <a:r>
              <a:rPr lang="en-US" altLang="en-AU" dirty="0">
                <a:solidFill>
                  <a:srgbClr val="FFFFFF"/>
                </a:solidFill>
                <a:latin typeface="Helvetica 57 Condensed"/>
                <a:ea typeface="MS PGothic"/>
              </a:rPr>
              <a:t>3) the proportion who complete TPT of those who initiated.</a:t>
            </a:r>
          </a:p>
          <a:p>
            <a:pPr algn="just">
              <a:defRPr/>
            </a:pPr>
            <a:r>
              <a:rPr lang="en-US" altLang="en-AU" dirty="0">
                <a:solidFill>
                  <a:srgbClr val="FFFFFF"/>
                </a:solidFill>
                <a:latin typeface="Helvetica 57 Condensed"/>
                <a:ea typeface="MS PGothic"/>
              </a:rPr>
              <a:t>These data should be available to report from registers and can be presented as a cascade of care.  The main reason for not completing is loss to follow-up.</a:t>
            </a:r>
            <a:endParaRPr lang="en-US" altLang="en-AU" dirty="0">
              <a:solidFill>
                <a:srgbClr val="FFFFFF"/>
              </a:solidFill>
              <a:latin typeface="Helvetica 57 Condensed"/>
            </a:endParaRPr>
          </a:p>
        </p:txBody>
      </p:sp>
      <p:sp>
        <p:nvSpPr>
          <p:cNvPr id="4" name="Slide Number Placeholder 3"/>
          <p:cNvSpPr>
            <a:spLocks noGrp="1"/>
          </p:cNvSpPr>
          <p:nvPr>
            <p:ph type="sldNum" sz="quarter" idx="5"/>
          </p:nvPr>
        </p:nvSpPr>
        <p:spPr/>
        <p:txBody>
          <a:bodyPr/>
          <a:lstStyle/>
          <a:p>
            <a:fld id="{BA6A8D42-E502-4AF0-8797-4AE4185E5234}" type="slidenum">
              <a:rPr lang="en-ZA" smtClean="0"/>
              <a:t>19</a:t>
            </a:fld>
            <a:endParaRPr lang="en-ZA"/>
          </a:p>
        </p:txBody>
      </p:sp>
    </p:spTree>
    <p:extLst>
      <p:ext uri="{BB962C8B-B14F-4D97-AF65-F5344CB8AC3E}">
        <p14:creationId xmlns:p14="http://schemas.microsoft.com/office/powerpoint/2010/main" val="899288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effectLst/>
                <a:latin typeface="+mn-lt"/>
                <a:ea typeface="+mn-ea"/>
                <a:cs typeface="+mn-cs"/>
              </a:rPr>
              <a:t>Most national TB programmes prepare quarterly or monthly reports for TB case finding (notifications) and TB treatment outcomes that are reported for the cohort of patients who started their treatment in the same quarter or month one year earlier.    </a:t>
            </a:r>
          </a:p>
          <a:p>
            <a:r>
              <a:rPr lang="en-US" sz="1200" kern="1200" dirty="0">
                <a:solidFill>
                  <a:schemeClr val="tx1"/>
                </a:solidFill>
                <a:effectLst/>
                <a:latin typeface="+mn-lt"/>
                <a:ea typeface="+mn-ea"/>
                <a:cs typeface="+mn-cs"/>
              </a:rPr>
              <a:t>This slide presents a sample of a standard quarterly report template.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If you use quarters, they are as follows: the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quarter from January to March,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quarter from April to June,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quarter from July to September and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quarter from October to December</a:t>
            </a:r>
            <a:r>
              <a:rPr lang="en-AU"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first part is for the quarterly case notification report that reports all people registered with TB.  They are disaggregated by site of disease and bacteriological confirmation or clinical diagnosis and by history of previous treatment. An age and sex disaggregation is also included.  The quarterly report also captures the yield of bacteriological tests among people with presumptive TB, the proportion of persons with TB with a known HIV status, the proportion who were found to be HIV-infected, and of these, the proportion started on antiretroviral treatment and cotrimoxazole prophylaxis.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second part covers TB treatment outcomes that are reported separately for new and retreatment cases with bacteriological confirmation and drug-susceptible disease and persons with drug-resistant disease.  Persons who were transferred in from another health facility should be excluded because their outcomes should be captured and reported by the treatment initiating site. </a:t>
            </a:r>
          </a:p>
          <a:p>
            <a:pPr lvl="0"/>
            <a:endParaRPr lang="en-US" sz="1200" kern="1200" dirty="0">
              <a:solidFill>
                <a:schemeClr val="tx1"/>
              </a:solidFill>
              <a:effectLst/>
              <a:latin typeface="+mn-lt"/>
              <a:ea typeface="+mn-ea"/>
              <a:cs typeface="+mn-cs"/>
            </a:endParaRPr>
          </a:p>
          <a:p>
            <a:pPr lvl="0"/>
            <a:r>
              <a:rPr lang="en-US" sz="1200" b="1" i="1" kern="1200" dirty="0">
                <a:solidFill>
                  <a:schemeClr val="tx1"/>
                </a:solidFill>
                <a:effectLst/>
                <a:latin typeface="+mn-lt"/>
                <a:ea typeface="+mn-ea"/>
                <a:cs typeface="+mn-cs"/>
              </a:rPr>
              <a:t>[CLICK FOR ANIMATION]….</a:t>
            </a:r>
            <a:r>
              <a:rPr lang="en-US" sz="1200" kern="1200" dirty="0">
                <a:solidFill>
                  <a:schemeClr val="tx1"/>
                </a:solidFill>
                <a:effectLst/>
                <a:latin typeface="+mn-lt"/>
                <a:ea typeface="+mn-ea"/>
                <a:cs typeface="+mn-cs"/>
              </a:rPr>
              <a:t>To adequately monitor the quality of care offered to children and adolescents with TB, the WHO recommends that treatment outcomes are reported separately for children &lt;15 years and patients &gt;15 years as is done, for example, in Uganda.  </a:t>
            </a:r>
          </a:p>
          <a:p>
            <a:pPr lvl="0"/>
            <a:r>
              <a:rPr lang="en-US" sz="1200" kern="1200" dirty="0">
                <a:solidFill>
                  <a:schemeClr val="tx1"/>
                </a:solidFill>
                <a:effectLst/>
                <a:latin typeface="+mn-lt"/>
                <a:ea typeface="+mn-ea"/>
                <a:cs typeface="+mn-cs"/>
              </a:rPr>
              <a:t>The NTLP in Uganda has also adopted the five-year age disaggregation.</a:t>
            </a:r>
          </a:p>
          <a:p>
            <a:pPr lvl="0"/>
            <a:r>
              <a:rPr lang="en-US" sz="1200" kern="1200" dirty="0">
                <a:solidFill>
                  <a:schemeClr val="tx1"/>
                </a:solidFill>
                <a:effectLst/>
                <a:latin typeface="+mn-lt"/>
                <a:ea typeface="+mn-ea"/>
                <a:cs typeface="+mn-cs"/>
              </a:rPr>
              <a:t>Always follow the reporting format recommended for your country.</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Last, I need to add that revised recommendations on TB recording and reporting are expected from WHO later this year.</a:t>
            </a:r>
          </a:p>
          <a:p>
            <a:pPr lvl="0"/>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algn="just" defTabSz="914400">
              <a:lnSpc>
                <a:spcPct val="114999"/>
              </a:lnSpc>
              <a:spcAft>
                <a:spcPts val="0"/>
              </a:spcAft>
            </a:pPr>
            <a:endParaRPr lang="en-US" sz="1800" dirty="0">
              <a:cs typeface="Calibri"/>
            </a:endParaRPr>
          </a:p>
        </p:txBody>
      </p:sp>
      <p:sp>
        <p:nvSpPr>
          <p:cNvPr id="4" name="Slide Number Placeholder 3"/>
          <p:cNvSpPr>
            <a:spLocks noGrp="1"/>
          </p:cNvSpPr>
          <p:nvPr>
            <p:ph type="sldNum" sz="quarter" idx="5"/>
          </p:nvPr>
        </p:nvSpPr>
        <p:spPr/>
        <p:txBody>
          <a:bodyPr/>
          <a:lstStyle/>
          <a:p>
            <a:fld id="{57B4C4E6-528F-4C5F-A9B9-AECC676B8FB1}" type="slidenum">
              <a:rPr lang="en-US" smtClean="0"/>
              <a:t>20</a:t>
            </a:fld>
            <a:endParaRPr lang="en-US"/>
          </a:p>
        </p:txBody>
      </p:sp>
    </p:spTree>
    <p:extLst>
      <p:ext uri="{BB962C8B-B14F-4D97-AF65-F5344CB8AC3E}">
        <p14:creationId xmlns:p14="http://schemas.microsoft.com/office/powerpoint/2010/main" val="2133384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RD TO REVIEW</a:t>
            </a:r>
            <a:endParaRPr lang="en-ZW"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22</a:t>
            </a:fld>
            <a:endParaRPr lang="fr-FR" altLang="en-US" dirty="0"/>
          </a:p>
        </p:txBody>
      </p:sp>
    </p:spTree>
    <p:extLst>
      <p:ext uri="{BB962C8B-B14F-4D97-AF65-F5344CB8AC3E}">
        <p14:creationId xmlns:p14="http://schemas.microsoft.com/office/powerpoint/2010/main" val="4004588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Calibri" panose="020F0502020204030204" pitchFamily="34" charset="0"/>
                <a:ea typeface="Times New Roman" panose="02020603050405020304" pitchFamily="18" charset="0"/>
                <a:cs typeface="Calibri" panose="020F0502020204030204" pitchFamily="34" charset="0"/>
              </a:rPr>
              <a:t>By the end of this module, you will be able to:</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effectLst/>
                <a:latin typeface="Calibri" panose="020F0502020204030204" pitchFamily="34" charset="0"/>
                <a:cs typeface="Calibri" panose="020F0502020204030204" pitchFamily="34" charset="0"/>
              </a:rPr>
              <a:t>Recognise the registers and reports used in child and adolescent TB.</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effectLst/>
                <a:latin typeface="Calibri" panose="020F0502020204030204" pitchFamily="34" charset="0"/>
                <a:cs typeface="Calibri" panose="020F0502020204030204" pitchFamily="34" charset="0"/>
              </a:rPr>
              <a:t>Identify indicators to be used to monitor and evaluate child and adolescent TB</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effectLst/>
                <a:latin typeface="Calibri" panose="020F0502020204030204" pitchFamily="34" charset="0"/>
                <a:cs typeface="Calibri" panose="020F0502020204030204" pitchFamily="34" charset="0"/>
              </a:rPr>
              <a:t>Understand the importance of local use of the routinely available TB data to improve quality of TB case finding and management among children and adolescents.</a:t>
            </a:r>
            <a:endParaRPr lang="en-US"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2</a:t>
            </a:fld>
            <a:endParaRPr lang="fr-FR" altLang="en-US" dirty="0"/>
          </a:p>
        </p:txBody>
      </p:sp>
    </p:spTree>
    <p:extLst>
      <p:ext uri="{BB962C8B-B14F-4D97-AF65-F5344CB8AC3E}">
        <p14:creationId xmlns:p14="http://schemas.microsoft.com/office/powerpoint/2010/main" val="940704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RD TO REVIEW</a:t>
            </a:r>
            <a:endParaRPr lang="en-ZW"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23</a:t>
            </a:fld>
            <a:endParaRPr lang="fr-FR" altLang="en-US" dirty="0"/>
          </a:p>
        </p:txBody>
      </p:sp>
    </p:spTree>
    <p:extLst>
      <p:ext uri="{BB962C8B-B14F-4D97-AF65-F5344CB8AC3E}">
        <p14:creationId xmlns:p14="http://schemas.microsoft.com/office/powerpoint/2010/main" val="658430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7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S PGothic" panose="020B0600070205080204" pitchFamily="34" charset="-128"/>
                <a:cs typeface="ＭＳ Ｐゴシック" pitchFamily="-108" charset="-128"/>
              </a:rPr>
              <a:t>The key indicators for monitoring child and adolescent TB activities are illustrated in the diagram above.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S PGothic" panose="020B0600070205080204" pitchFamily="34" charset="-128"/>
              <a:cs typeface="ＭＳ Ｐゴシック" pitchFamily="-108" charset="-128"/>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sz="1200" kern="1200" dirty="0">
                <a:solidFill>
                  <a:schemeClr val="tx1"/>
                </a:solidFill>
                <a:effectLst/>
                <a:latin typeface="+mn-lt"/>
                <a:ea typeface="MS PGothic" panose="020B0600070205080204" pitchFamily="34" charset="-128"/>
                <a:cs typeface="ＭＳ Ｐゴシック" pitchFamily="-108" charset="-128"/>
              </a:rPr>
              <a:t>In high TB burden countries, approximately 15% of all TB cases notified should be among children aged 0-14 years. A lower proportion may represent underdiagnosis of TB due to limited screening at entry points, lack of confidence among healthcare workers to make a clinical decision to treat for TB or under-reporting. A higher proportion may represent overdiagnosis of TB, particularly among younger children.  </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sz="1200" kern="1200" dirty="0">
              <a:solidFill>
                <a:schemeClr val="tx1"/>
              </a:solidFill>
              <a:effectLst/>
              <a:latin typeface="+mn-lt"/>
              <a:ea typeface="MS PGothic" panose="020B0600070205080204" pitchFamily="34" charset="-128"/>
              <a:cs typeface="ＭＳ Ｐゴシック" pitchFamily="-108" charset="-128"/>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sz="1200" kern="1200" dirty="0">
                <a:solidFill>
                  <a:schemeClr val="tx1"/>
                </a:solidFill>
                <a:effectLst/>
                <a:latin typeface="+mn-lt"/>
                <a:ea typeface="MS PGothic" panose="020B0600070205080204" pitchFamily="34" charset="-128"/>
                <a:cs typeface="ＭＳ Ｐゴシック" pitchFamily="-108" charset="-128"/>
              </a:rPr>
              <a:t>HIV testing should be offered to all children and adolescents with presumptive or diagnosed TB. Children and adolescents who test positive for HIV should be initiated on both antiretroviral treatment and cotrimoxazole prophylaxis. The proportion of children with known HIV status and the proportion of children started on ART, cotrimoxazole prophylaxis and TPT should be monitored.</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sz="1200" kern="1200" dirty="0">
              <a:solidFill>
                <a:schemeClr val="tx1"/>
              </a:solidFill>
              <a:effectLst/>
              <a:latin typeface="+mn-lt"/>
              <a:ea typeface="MS PGothic" panose="020B0600070205080204" pitchFamily="34" charset="-128"/>
              <a:cs typeface="ＭＳ Ｐゴシック" pitchFamily="-108" charset="-128"/>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sz="1200" kern="1200" dirty="0">
                <a:solidFill>
                  <a:schemeClr val="tx1"/>
                </a:solidFill>
                <a:effectLst/>
                <a:latin typeface="+mn-lt"/>
                <a:ea typeface="MS PGothic" panose="020B0600070205080204" pitchFamily="34" charset="-128"/>
                <a:cs typeface="ＭＳ Ｐゴシック" pitchFamily="-108" charset="-128"/>
              </a:rPr>
              <a:t>All children initiated on TB treatment should be supported to complete TB treatment. Every attempt should be made to find children who interrupt treatment and bring them back to treatment, for example, through community-based tracing.  The proportion of children with successful (cured and successfully treated) and unsuccessful ( failed, loss to follow-up and died) outcomes should be monitored carefully.  Every effort should be made to </a:t>
            </a:r>
            <a:r>
              <a:rPr lang="en-US" sz="1200" kern="1200" dirty="0" err="1">
                <a:solidFill>
                  <a:schemeClr val="tx1"/>
                </a:solidFill>
                <a:effectLst/>
                <a:latin typeface="+mn-lt"/>
                <a:ea typeface="MS PGothic" panose="020B0600070205080204" pitchFamily="34" charset="-128"/>
                <a:cs typeface="ＭＳ Ｐゴシック" pitchFamily="-108" charset="-128"/>
              </a:rPr>
              <a:t>minimise</a:t>
            </a:r>
            <a:r>
              <a:rPr lang="en-US" sz="1200" kern="1200" dirty="0">
                <a:solidFill>
                  <a:schemeClr val="tx1"/>
                </a:solidFill>
                <a:effectLst/>
                <a:latin typeface="+mn-lt"/>
                <a:ea typeface="MS PGothic" panose="020B0600070205080204" pitchFamily="34" charset="-128"/>
                <a:cs typeface="ＭＳ Ｐゴシック" pitchFamily="-108" charset="-128"/>
              </a:rPr>
              <a:t> the number of children not evaluated at the end of each reporting period. </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sz="1200" kern="1200" dirty="0">
              <a:solidFill>
                <a:schemeClr val="tx1"/>
              </a:solidFill>
              <a:effectLst/>
              <a:latin typeface="+mn-lt"/>
              <a:ea typeface="MS PGothic" panose="020B0600070205080204" pitchFamily="34" charset="-128"/>
              <a:cs typeface="ＭＳ Ｐゴシック" pitchFamily="-108" charset="-128"/>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sz="1200" kern="1200" dirty="0">
                <a:solidFill>
                  <a:schemeClr val="tx1"/>
                </a:solidFill>
                <a:effectLst/>
                <a:latin typeface="+mn-lt"/>
                <a:ea typeface="MS PGothic" panose="020B0600070205080204" pitchFamily="34" charset="-128"/>
                <a:cs typeface="ＭＳ Ｐゴシック" pitchFamily="-108" charset="-128"/>
              </a:rPr>
              <a:t>All children who are diagnosed with TB should have their household/close contacts evaluated – they could be the source cases. Close contacts who do not have symptoms and signs of TB are eligible for TB preventive treatment and should be offered and started on TPT, particularly if they are younger than 5 years or HIV-positive. At the end of each reporting period, the proportion of child contacts who receive a contact screening visit and the proportion that eligible contacts who receive TPT disaggregated by age and HIV status should be monitored.  We also need to monitor TPT completion. </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sz="1200" kern="1200" dirty="0">
              <a:solidFill>
                <a:schemeClr val="tx1"/>
              </a:solidFill>
              <a:effectLst/>
              <a:latin typeface="+mn-lt"/>
              <a:ea typeface="MS PGothic" panose="020B0600070205080204" pitchFamily="34" charset="-128"/>
              <a:cs typeface="ＭＳ Ｐゴシック" pitchFamily="-108" charset="-128"/>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sz="1200" kern="1200" dirty="0">
                <a:solidFill>
                  <a:schemeClr val="tx1"/>
                </a:solidFill>
                <a:effectLst/>
                <a:latin typeface="+mn-lt"/>
                <a:ea typeface="MS PGothic" panose="020B0600070205080204" pitchFamily="34" charset="-128"/>
                <a:cs typeface="ＭＳ Ｐゴシック" pitchFamily="-108" charset="-128"/>
              </a:rPr>
              <a:t>Children and adolescents who have been recently exposed to drug-resistant TB, who have been previously treated for TB or who do not respond to TB treatment should be evaluated for drug-resistant TB and bacteriological confirmation of drug-resistance obtained whenever possible. The proportion of children tested with a rapid molecular test out of all children started on TB treatment should be recorded. </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endParaRPr lang="en-US" sz="1200" kern="1200" dirty="0">
              <a:solidFill>
                <a:schemeClr val="tx1"/>
              </a:solidFill>
              <a:effectLst/>
              <a:latin typeface="+mn-lt"/>
              <a:ea typeface="MS PGothic" panose="020B0600070205080204" pitchFamily="34" charset="-128"/>
              <a:cs typeface="ＭＳ Ｐゴシック" pitchFamily="-108" charset="-128"/>
            </a:endParaRP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endParaRPr lang="en-US" sz="1200" kern="1200" dirty="0">
              <a:solidFill>
                <a:schemeClr val="tx1"/>
              </a:solidFill>
              <a:effectLst/>
              <a:latin typeface="+mn-lt"/>
              <a:ea typeface="MS PGothic" panose="020B0600070205080204" pitchFamily="34" charset="-128"/>
              <a:cs typeface="ＭＳ Ｐゴシック" pitchFamily="-108" charset="-128"/>
            </a:endParaRP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endParaRPr lang="en-US" sz="1200" kern="1200" dirty="0">
              <a:solidFill>
                <a:schemeClr val="tx1"/>
              </a:solidFill>
              <a:effectLst/>
              <a:latin typeface="+mn-lt"/>
              <a:ea typeface="MS PGothic" panose="020B0600070205080204" pitchFamily="34" charset="-128"/>
              <a:cs typeface="ＭＳ Ｐゴシック" pitchFamily="-108"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S PGothic" panose="020B0600070205080204" pitchFamily="34" charset="-128"/>
              <a:cs typeface="ＭＳ Ｐゴシック" pitchFamily="-108" charset="-128"/>
            </a:endParaRPr>
          </a:p>
          <a:p>
            <a:endParaRPr lang="en-AU" altLang="en-AU" dirty="0"/>
          </a:p>
        </p:txBody>
      </p:sp>
      <p:sp>
        <p:nvSpPr>
          <p:cNvPr id="2253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FCFEE1B-86C1-4A2C-90BC-76729F4F2743}" type="slidenum">
              <a:rPr lang="fr-FR" altLang="en-US" smtClean="0">
                <a:latin typeface="Calibri" panose="020F0502020204030204" pitchFamily="34" charset="0"/>
              </a:rPr>
              <a:pPr/>
              <a:t>24</a:t>
            </a:fld>
            <a:endParaRPr lang="fr-FR"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BC9C7-66FF-8F3D-8718-552C252816E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AB9D8BAE-CB27-7F72-73F7-9996651EEE66}"/>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60256BA-B3F4-1404-481A-2C903572DC53}"/>
              </a:ext>
            </a:extLst>
          </p:cNvPr>
          <p:cNvSpPr>
            <a:spLocks noGrp="1"/>
          </p:cNvSpPr>
          <p:nvPr>
            <p:ph type="body" idx="1"/>
          </p:nvPr>
        </p:nvSpPr>
        <p:spPr/>
        <p:txBody>
          <a:bodyPr>
            <a:normAutofit fontScale="40000" lnSpcReduction="20000"/>
          </a:bodyPr>
          <a:lstStyle/>
          <a:p>
            <a:pPr>
              <a:lnSpc>
                <a:spcPct val="115000"/>
              </a:lnSpc>
              <a:spcAft>
                <a:spcPts val="800"/>
              </a:spcAft>
            </a:pPr>
            <a:r>
              <a:rPr lang="en-GB" sz="1800" kern="100" dirty="0">
                <a:effectLst/>
                <a:latin typeface="Aptos" panose="020B0004020202020204" pitchFamily="34" charset="0"/>
                <a:ea typeface="Yu Mincho" panose="02020400000000000000" pitchFamily="18" charset="-128"/>
                <a:cs typeface="Times New Roman" panose="02020603050405020304" pitchFamily="18" charset="0"/>
              </a:rPr>
              <a:t>National TB programmes have gigantic amounts of routine data that are periodically reported from one level to another.  Whether all of these data are analysed and used for decision-making and strengthening both patient and programme management is a key question.  The Union recommends a bottom-up approach that focuses on both facility and district and empowers health teams, in addition to TB focal points and coordinators, to use their own data.  It follows that we need to have TB reports from facilities, not only starting from district/secondary level.</a:t>
            </a:r>
          </a:p>
          <a:p>
            <a:pPr>
              <a:lnSpc>
                <a:spcPct val="115000"/>
              </a:lnSpc>
              <a:spcAft>
                <a:spcPts val="800"/>
              </a:spcAft>
            </a:pPr>
            <a:r>
              <a:rPr lang="en-GB" sz="1800" kern="100" dirty="0">
                <a:effectLst/>
                <a:latin typeface="Aptos" panose="020B0004020202020204" pitchFamily="34" charset="0"/>
                <a:ea typeface="Yu Mincho" panose="02020400000000000000" pitchFamily="18" charset="-128"/>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Yu Mincho" panose="02020400000000000000" pitchFamily="18" charset="-128"/>
                <a:cs typeface="Times New Roman" panose="02020603050405020304" pitchFamily="18" charset="0"/>
              </a:rPr>
              <a:t>Staff in health facilities identify people, including children and adolescents, with presumptive TB, request laboratory tests and refer samples to facilities with laboratories if there are no on-site laboratories. They receive test results, start treatment for both TB infection and disease - in consultation with the district level, if necessary, for example, in situations where there is no bacteriological confirmation.    </a:t>
            </a:r>
          </a:p>
          <a:p>
            <a:pPr>
              <a:lnSpc>
                <a:spcPct val="115000"/>
              </a:lnSpc>
              <a:spcAft>
                <a:spcPts val="800"/>
              </a:spcAft>
            </a:pPr>
            <a:r>
              <a:rPr lang="en-GB" sz="1800" kern="100" dirty="0">
                <a:effectLst/>
                <a:latin typeface="Aptos" panose="020B0004020202020204" pitchFamily="34" charset="0"/>
                <a:ea typeface="Yu Mincho" panose="02020400000000000000" pitchFamily="18" charset="-128"/>
                <a:cs typeface="Times New Roman" panose="02020603050405020304" pitchFamily="18" charset="0"/>
              </a:rPr>
              <a:t>They maintain necessary registers and make the reports that we have just discussed.  </a:t>
            </a:r>
          </a:p>
          <a:p>
            <a:pPr>
              <a:lnSpc>
                <a:spcPct val="115000"/>
              </a:lnSpc>
              <a:spcAft>
                <a:spcPts val="800"/>
              </a:spcAft>
            </a:pPr>
            <a:r>
              <a:rPr lang="en-GB" sz="1800" kern="100" dirty="0">
                <a:effectLst/>
                <a:latin typeface="Aptos" panose="020B0004020202020204" pitchFamily="34" charset="0"/>
                <a:ea typeface="Yu Mincho" panose="02020400000000000000" pitchFamily="18" charset="-128"/>
                <a:cs typeface="Times New Roman" panose="02020603050405020304" pitchFamily="18" charset="0"/>
              </a:rPr>
              <a:t>District provides services for evaluation and follow-up, such as TB laboratory tests and radiological investigations. Some districts may have more than one diagnosing centre.  TB coordinators or data officers enter the data into DHIS2 and also tabulate and monitor TB data with facility staff using quarterly/monthly reports during support visits and performance review meetings.</a:t>
            </a:r>
            <a:endParaRPr lang="nb-NO" sz="1800" kern="100" dirty="0">
              <a:effectLst/>
              <a:latin typeface="Aptos" panose="020B0004020202020204" pitchFamily="34" charset="0"/>
              <a:ea typeface="Yu Mincho" panose="02020400000000000000" pitchFamily="18" charset="-128"/>
              <a:cs typeface="Times New Roman" panose="02020603050405020304" pitchFamily="18" charset="0"/>
            </a:endParaRPr>
          </a:p>
          <a:p>
            <a:pPr>
              <a:lnSpc>
                <a:spcPct val="115000"/>
              </a:lnSpc>
              <a:spcAft>
                <a:spcPts val="800"/>
              </a:spcAft>
            </a:pPr>
            <a:endParaRPr lang="en-GB" sz="1800" kern="100" dirty="0">
              <a:effectLst/>
              <a:latin typeface="Aptos" panose="020B0004020202020204" pitchFamily="34" charset="0"/>
              <a:ea typeface="Yu Mincho" panose="02020400000000000000" pitchFamily="18" charset="-128"/>
              <a:cs typeface="Times New Roman" panose="02020603050405020304" pitchFamily="18" charset="0"/>
            </a:endParaRPr>
          </a:p>
          <a:p>
            <a:pPr>
              <a:lnSpc>
                <a:spcPct val="115000"/>
              </a:lnSpc>
              <a:spcAft>
                <a:spcPts val="800"/>
              </a:spcAft>
            </a:pPr>
            <a:r>
              <a:rPr lang="en-GB" sz="1800" kern="100" dirty="0">
                <a:effectLst/>
                <a:latin typeface="Aptos" panose="020B0004020202020204" pitchFamily="34" charset="0"/>
                <a:ea typeface="Yu Mincho" panose="02020400000000000000" pitchFamily="18" charset="-128"/>
                <a:cs typeface="Times New Roman" panose="02020603050405020304" pitchFamily="18" charset="0"/>
              </a:rPr>
              <a:t>District and facility staff follow a series of key indicators and identify values that are different from expected (usually district average), including so-called outliers.  In previous slide we looked at the key indicators for child and adolescent TB.  Then indicator values are categorised as strengths or challenges and staff need to agree on prioritised action points to address the challenges.  These action points are followed up during next quarterly supportive supervision and performance review meetings with all the facilities.  </a:t>
            </a:r>
            <a:r>
              <a:rPr lang="en-GB" sz="1800" kern="100" noProof="0" dirty="0">
                <a:effectLst/>
                <a:latin typeface="Aptos" panose="020B0004020202020204" pitchFamily="34" charset="0"/>
                <a:ea typeface="Yu Mincho" panose="02020400000000000000" pitchFamily="18" charset="-128"/>
                <a:cs typeface="Times New Roman" panose="02020603050405020304" pitchFamily="18" charset="0"/>
              </a:rPr>
              <a:t>I believe that this </a:t>
            </a:r>
            <a:r>
              <a:rPr lang="en-GB" noProof="0" dirty="0"/>
              <a:t>approach contributes to reaching universal health coverage (UHC): when all facilities continuously identify (more) people with presumptive TB and ensure quality care, cure or treatment success, through repeated cycles of care cascade analysis.</a:t>
            </a:r>
          </a:p>
          <a:p>
            <a:pPr>
              <a:lnSpc>
                <a:spcPct val="115000"/>
              </a:lnSpc>
              <a:spcAft>
                <a:spcPts val="800"/>
              </a:spcAft>
            </a:pPr>
            <a:endParaRPr lang="en-GB" noProof="0" dirty="0"/>
          </a:p>
          <a:p>
            <a:pPr>
              <a:lnSpc>
                <a:spcPct val="115000"/>
              </a:lnSpc>
              <a:spcAft>
                <a:spcPts val="800"/>
              </a:spcAft>
            </a:pPr>
            <a:r>
              <a:rPr lang="en-GB" noProof="0" dirty="0"/>
              <a:t>Let’s look at a simple example.</a:t>
            </a:r>
          </a:p>
        </p:txBody>
      </p:sp>
      <p:sp>
        <p:nvSpPr>
          <p:cNvPr id="4" name="Plassholder for lysbildenummer 3">
            <a:extLst>
              <a:ext uri="{FF2B5EF4-FFF2-40B4-BE49-F238E27FC236}">
                <a16:creationId xmlns:a16="http://schemas.microsoft.com/office/drawing/2014/main" id="{DF357312-1269-9DE2-B980-3CA36CCDF47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22D920-41E5-3A44-BA19-C042E11174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193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We are going to watch a short 6-minute video showing how to </a:t>
            </a:r>
            <a:r>
              <a:rPr lang="en-US" altLang="en-AU" dirty="0"/>
              <a:t>use local data to find missing children and adolescents with TB. </a:t>
            </a:r>
          </a:p>
          <a:p>
            <a:r>
              <a:rPr lang="en-US" dirty="0"/>
              <a:t>Let’s watch together. </a:t>
            </a:r>
          </a:p>
          <a:p>
            <a:endParaRPr lang="en-US" dirty="0"/>
          </a:p>
          <a:p>
            <a:r>
              <a:rPr lang="en-US" i="1" dirty="0"/>
              <a:t>Note the video will start automatically once presenter clicks or presses space bar or the arrow keys on the keyboard. </a:t>
            </a:r>
            <a:r>
              <a:rPr lang="en-US" dirty="0"/>
              <a:t> </a:t>
            </a:r>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26</a:t>
            </a:fld>
            <a:endParaRPr lang="fr-FR" altLang="en-US" dirty="0"/>
          </a:p>
        </p:txBody>
      </p:sp>
    </p:spTree>
    <p:extLst>
      <p:ext uri="{BB962C8B-B14F-4D97-AF65-F5344CB8AC3E}">
        <p14:creationId xmlns:p14="http://schemas.microsoft.com/office/powerpoint/2010/main" val="148887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bwMode="auto">
          <a:xfrm>
            <a:off x="88900" y="746125"/>
            <a:ext cx="6627813" cy="3729038"/>
          </a:xfrm>
          <a:prstGeom prst="rect">
            <a:avLst/>
          </a:prstGeom>
          <a:noFill/>
          <a:ln>
            <a:solidFill>
              <a:srgbClr val="000000"/>
            </a:solidFill>
            <a:miter lim="800000"/>
            <a:headEnd/>
            <a:tailEnd/>
          </a:ln>
        </p:spPr>
      </p:sp>
      <p:sp>
        <p:nvSpPr>
          <p:cNvPr id="73731" name="Rectangle 3"/>
          <p:cNvSpPr>
            <a:spLocks noGrp="1" noChangeArrowheads="1"/>
          </p:cNvSpPr>
          <p:nvPr>
            <p:ph type="body" idx="1"/>
          </p:nvPr>
        </p:nvSpPr>
        <p:spPr bwMode="auto">
          <a:xfrm>
            <a:off x="680879" y="4723487"/>
            <a:ext cx="5443856" cy="4474131"/>
          </a:xfrm>
          <a:prstGeom prst="rect">
            <a:avLst/>
          </a:prstGeom>
          <a:noFill/>
          <a:ln>
            <a:miter lim="800000"/>
            <a:headEnd/>
            <a:tailEnd/>
          </a:ln>
        </p:spPr>
        <p:txBody>
          <a:bodyPr lIns="91614" tIns="45807" rIns="91614" bIns="45807"/>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In the previous example, we have described how we can use local data to evaluate the difference between a health facility’s performance and the desired performance, that is, district average. We have also suggested how to identify and </a:t>
            </a:r>
            <a:r>
              <a:rPr lang="en-US" sz="1200" kern="1200" dirty="0" err="1">
                <a:solidFill>
                  <a:schemeClr val="tx1"/>
                </a:solidFill>
                <a:effectLst/>
                <a:latin typeface="+mn-lt"/>
                <a:ea typeface="+mn-ea"/>
                <a:cs typeface="+mn-cs"/>
              </a:rPr>
              <a:t>analyse</a:t>
            </a:r>
            <a:r>
              <a:rPr lang="en-US" sz="1200" kern="1200" dirty="0">
                <a:solidFill>
                  <a:schemeClr val="tx1"/>
                </a:solidFill>
                <a:effectLst/>
                <a:latin typeface="+mn-lt"/>
                <a:ea typeface="+mn-ea"/>
                <a:cs typeface="+mn-cs"/>
              </a:rPr>
              <a:t> the challenges to service delivery that are causing this difference, how to propose solutions to overcome them and how to implement these solutions and then </a:t>
            </a:r>
            <a:r>
              <a:rPr lang="en-US" sz="1200" kern="1200" dirty="0">
                <a:solidFill>
                  <a:schemeClr val="tx1"/>
                </a:solidFill>
                <a:effectLst/>
                <a:latin typeface="+mn-lt"/>
                <a:ea typeface="MS PGothic" panose="020B0600070205080204" pitchFamily="34" charset="-128"/>
                <a:cs typeface="ＭＳ Ｐゴシック" pitchFamily="-108" charset="-128"/>
              </a:rPr>
              <a:t>periodically re-evaluate the indicators to test for progress towards achieving the desired results.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S PGothic" panose="020B0600070205080204" pitchFamily="34" charset="-128"/>
                <a:cs typeface="ＭＳ Ｐゴシック" pitchFamily="-108" charset="-128"/>
              </a:rPr>
              <a:t>This process is called Continuous Quality Improvement (CQI)</a:t>
            </a:r>
            <a:r>
              <a:rPr lang="en-US" sz="1200" kern="1200" dirty="0">
                <a:solidFill>
                  <a:schemeClr val="tx1"/>
                </a:solidFill>
                <a:effectLst/>
                <a:latin typeface="+mn-lt"/>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a typeface="ＭＳ Ｐゴシック" pitchFamily="-102" charset="-128"/>
              <a:cs typeface="ＭＳ Ｐゴシック" pitchFamily="-102"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ea typeface="ＭＳ Ｐゴシック" pitchFamily="-102" charset="-128"/>
                <a:cs typeface="ＭＳ Ｐゴシック" pitchFamily="-102" charset="-128"/>
              </a:rPr>
              <a:t>Continuous Quality Improves relies heavily on the use of data at every level of the health system. </a:t>
            </a:r>
            <a:r>
              <a:rPr lang="en-US" baseline="0" dirty="0">
                <a:ea typeface="ＭＳ Ｐゴシック" pitchFamily="-102" charset="-128"/>
                <a:cs typeface="ＭＳ Ｐゴシック" pitchFamily="-102" charset="-128"/>
              </a:rPr>
              <a:t> Integrating active use of routine data can transform and strengthen TB care and prevention both quantitatively (finding more people, including children and adolescents with TB, having better outcomes) and qualitatively.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ea typeface="ＭＳ Ｐゴシック" pitchFamily="-102" charset="-128"/>
              <a:cs typeface="ＭＳ Ｐゴシック" pitchFamily="-102"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ea typeface="ＭＳ Ｐゴシック" pitchFamily="-102" charset="-128"/>
                <a:cs typeface="ＭＳ Ｐゴシック" pitchFamily="-102" charset="-128"/>
              </a:rPr>
              <a:t>All facility and district support visits and performance review meetings should be data-driven.</a:t>
            </a:r>
          </a:p>
        </p:txBody>
      </p:sp>
    </p:spTree>
    <p:extLst>
      <p:ext uri="{BB962C8B-B14F-4D97-AF65-F5344CB8AC3E}">
        <p14:creationId xmlns:p14="http://schemas.microsoft.com/office/powerpoint/2010/main" val="4044604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dirty="0"/>
              <a:t>Before we leave the data topic, I need to point out that WHO recommends that reporting of child TB indicators is </a:t>
            </a:r>
            <a:r>
              <a:rPr lang="en-US" sz="1200" kern="1200" dirty="0">
                <a:solidFill>
                  <a:schemeClr val="tx1"/>
                </a:solidFill>
                <a:effectLst/>
                <a:latin typeface="+mn-lt"/>
                <a:ea typeface="MS PGothic" panose="020B0600070205080204" pitchFamily="34" charset="-128"/>
              </a:rPr>
              <a:t>broken down by </a:t>
            </a:r>
            <a:r>
              <a:rPr lang="en-US" sz="1200" kern="1200" dirty="0">
                <a:solidFill>
                  <a:schemeClr val="tx1"/>
                </a:solidFill>
                <a:effectLst/>
                <a:latin typeface="+mn-lt"/>
                <a:ea typeface="MS PGothic" panose="020B0600070205080204" pitchFamily="34" charset="-128"/>
                <a:cs typeface="ＭＳ Ｐゴシック" pitchFamily="-108" charset="-128"/>
              </a:rPr>
              <a:t>five- year age groups: </a:t>
            </a:r>
            <a:r>
              <a:rPr lang="en-US" altLang="en-AU" sz="1200" dirty="0">
                <a:solidFill>
                  <a:schemeClr val="tx1"/>
                </a:solidFill>
                <a:latin typeface="Helvetica 57 Condensed" charset="0"/>
              </a:rPr>
              <a:t>0-4; 5-9; 10-14; and 15-19 years</a:t>
            </a:r>
            <a:r>
              <a:rPr lang="en-US" altLang="en-AU" sz="1200" kern="1200" dirty="0">
                <a:solidFill>
                  <a:schemeClr val="tx1"/>
                </a:solidFill>
                <a:effectLst/>
                <a:latin typeface="+mn-lt"/>
                <a:ea typeface="MS PGothic" panose="020B0600070205080204" pitchFamily="34" charset="-128"/>
              </a:rPr>
              <a:t> even though our preceding slides do not follow this recommendation. </a:t>
            </a:r>
          </a:p>
          <a:p>
            <a:pPr lvl="0"/>
            <a:endParaRPr lang="en-US" sz="1200" kern="1200" dirty="0">
              <a:solidFill>
                <a:schemeClr val="tx1"/>
              </a:solidFill>
              <a:effectLst/>
              <a:latin typeface="+mn-lt"/>
              <a:ea typeface="MS PGothic" panose="020B0600070205080204" pitchFamily="34" charset="-128"/>
              <a:cs typeface="ＭＳ Ｐゴシック" pitchFamily="-108" charset="-128"/>
            </a:endParaRPr>
          </a:p>
          <a:p>
            <a:pPr lvl="0"/>
            <a:r>
              <a:rPr lang="en-US" sz="1200" kern="1200" dirty="0">
                <a:solidFill>
                  <a:schemeClr val="tx1"/>
                </a:solidFill>
                <a:effectLst/>
                <a:latin typeface="+mn-lt"/>
                <a:ea typeface="MS PGothic" panose="020B0600070205080204" pitchFamily="34" charset="-128"/>
                <a:cs typeface="ＭＳ Ｐゴシック" pitchFamily="-108" charset="-128"/>
              </a:rPr>
              <a:t>This is a common situation also globally.  By the end of 2022, only one third of high TB burden countries reported their data according to these five-year age-groups. It is important that all of us will transition to this practice.   </a:t>
            </a:r>
          </a:p>
          <a:p>
            <a:pPr lvl="0"/>
            <a:endParaRPr lang="en-US" sz="1200" kern="1200" dirty="0">
              <a:solidFill>
                <a:schemeClr val="tx1"/>
              </a:solidFill>
              <a:effectLst/>
              <a:latin typeface="+mn-lt"/>
              <a:ea typeface="MS PGothic" panose="020B0600070205080204" pitchFamily="34" charset="-128"/>
              <a:cs typeface="ＭＳ Ｐゴシック" pitchFamily="-108" charset="-128"/>
            </a:endParaRPr>
          </a:p>
          <a:p>
            <a:endParaRPr lang="en-US"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28</a:t>
            </a:fld>
            <a:endParaRPr lang="fr-FR" altLang="en-US" dirty="0"/>
          </a:p>
        </p:txBody>
      </p:sp>
    </p:spTree>
    <p:extLst>
      <p:ext uri="{BB962C8B-B14F-4D97-AF65-F5344CB8AC3E}">
        <p14:creationId xmlns:p14="http://schemas.microsoft.com/office/powerpoint/2010/main" val="2535151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a:buNone/>
            </a:pPr>
            <a:r>
              <a:rPr lang="en-US" sz="1800" dirty="0">
                <a:effectLst/>
                <a:latin typeface="Calibri" panose="020F0502020204030204" pitchFamily="34" charset="0"/>
                <a:ea typeface="Times New Roman" panose="02020603050405020304" pitchFamily="18" charset="0"/>
                <a:cs typeface="Calibri" panose="020F0502020204030204" pitchFamily="34" charset="0"/>
              </a:rPr>
              <a:t>It is important to appropriately record and report children and adolescents at each stage of TB care It is essential to keep all the registers completely and correctly filled-in, including information on treatment outcomes. </a:t>
            </a:r>
            <a:r>
              <a:rPr lang="en-US" altLang="en-AU" sz="1800" dirty="0">
                <a:solidFill>
                  <a:schemeClr val="tx1"/>
                </a:solidFill>
                <a:latin typeface="Helvetica 57 Condensed" charset="0"/>
              </a:rPr>
              <a:t>It is important for NTPs to identify key programmatic indicators that can be used to evaluate child and adolescent TB care activities. NTPs should support health facilities to ensure that tools for adequate recording and reporting are present at each health facility and that healthcare workers adequately understand how to </a:t>
            </a:r>
            <a:r>
              <a:rPr lang="en-US" altLang="en-AU" sz="1800" dirty="0" err="1">
                <a:solidFill>
                  <a:schemeClr val="tx1"/>
                </a:solidFill>
                <a:latin typeface="Helvetica 57 Condensed" charset="0"/>
              </a:rPr>
              <a:t>analyse</a:t>
            </a:r>
            <a:r>
              <a:rPr lang="en-US" altLang="en-AU" sz="1800" dirty="0">
                <a:solidFill>
                  <a:schemeClr val="tx1"/>
                </a:solidFill>
                <a:latin typeface="Helvetica 57 Condensed" charset="0"/>
              </a:rPr>
              <a:t> their own data to create opportunities for quality improvement. </a:t>
            </a:r>
          </a:p>
          <a:p>
            <a:pPr>
              <a:lnSpc>
                <a:spcPct val="115000"/>
              </a:lnSpc>
            </a:pPr>
            <a:endParaRPr lang="en-AU"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7B4C4E6-528F-4C5F-A9B9-AECC676B8FB1}" type="slidenum">
              <a:rPr lang="en-US" smtClean="0"/>
              <a:t>30</a:t>
            </a:fld>
            <a:endParaRPr lang="en-US"/>
          </a:p>
        </p:txBody>
      </p:sp>
    </p:spTree>
    <p:extLst>
      <p:ext uri="{BB962C8B-B14F-4D97-AF65-F5344CB8AC3E}">
        <p14:creationId xmlns:p14="http://schemas.microsoft.com/office/powerpoint/2010/main" val="35537827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31</a:t>
            </a:fld>
            <a:endParaRPr lang="fr-FR" altLang="en-US" dirty="0"/>
          </a:p>
        </p:txBody>
      </p:sp>
    </p:spTree>
    <p:extLst>
      <p:ext uri="{BB962C8B-B14F-4D97-AF65-F5344CB8AC3E}">
        <p14:creationId xmlns:p14="http://schemas.microsoft.com/office/powerpoint/2010/main" val="3968216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I have arranged this module as follows:</a:t>
            </a:r>
          </a:p>
          <a:p>
            <a:pPr marL="171450" indent="-171450">
              <a:spcAft>
                <a:spcPts val="1200"/>
              </a:spcAft>
              <a:buFont typeface="Arial" panose="020B0604020202020204" pitchFamily="34" charset="0"/>
              <a:buChar char="•"/>
            </a:pPr>
            <a:r>
              <a:rPr lang="en-US" sz="1200" dirty="0"/>
              <a:t>We’ll start by a review of the registers and reports that most national TB </a:t>
            </a:r>
            <a:r>
              <a:rPr lang="en-US" sz="1200" dirty="0" err="1"/>
              <a:t>programmes</a:t>
            </a:r>
            <a:r>
              <a:rPr lang="en-US" sz="1200" dirty="0"/>
              <a:t> use. </a:t>
            </a:r>
          </a:p>
          <a:p>
            <a:pPr marL="171450" indent="-171450">
              <a:spcAft>
                <a:spcPts val="1200"/>
              </a:spcAft>
              <a:buFont typeface="Arial" panose="020B0604020202020204" pitchFamily="34" charset="0"/>
              <a:buChar char="•"/>
            </a:pPr>
            <a:r>
              <a:rPr lang="en-US" sz="1200" dirty="0"/>
              <a:t>Then we’ll have a look at the indicators used globally and in our </a:t>
            </a:r>
            <a:r>
              <a:rPr lang="en-US" sz="1200" dirty="0" err="1"/>
              <a:t>programmes</a:t>
            </a:r>
            <a:r>
              <a:rPr lang="en-US" sz="1200" dirty="0"/>
              <a:t> to monitor and evaluate child and adolescent TB.</a:t>
            </a:r>
            <a:endParaRPr lang="en-GB" sz="1200" dirty="0"/>
          </a:p>
          <a:p>
            <a:pPr marL="171450" indent="-171450">
              <a:spcAft>
                <a:spcPts val="1200"/>
              </a:spcAft>
              <a:buFont typeface="Arial" panose="020B0604020202020204" pitchFamily="34" charset="0"/>
              <a:buChar char="•"/>
            </a:pPr>
            <a:r>
              <a:rPr lang="en-US" sz="1200" dirty="0"/>
              <a:t>We’ll cover basics of local use of routinely available TB data to improve quality of TB case finding and management among children and adolescents both at a facility and district levels.  </a:t>
            </a:r>
            <a:endParaRPr lang="en-GB" sz="1200" dirty="0"/>
          </a:p>
          <a:p>
            <a:pPr marL="171450" indent="-171450">
              <a:spcAft>
                <a:spcPts val="1200"/>
              </a:spcAft>
              <a:buFont typeface="Arial" panose="020B0604020202020204" pitchFamily="34" charset="0"/>
              <a:buChar char="•"/>
            </a:pPr>
            <a:r>
              <a:rPr lang="en-US" sz="1200" dirty="0">
                <a:solidFill>
                  <a:srgbClr val="FF0000"/>
                </a:solidFill>
              </a:rPr>
              <a:t>An exercise and a summary of key learning points will conclude this module.</a:t>
            </a: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BA6A8D42-E502-4AF0-8797-4AE4185E5234}" type="slidenum">
              <a:rPr lang="en-ZA" smtClean="0"/>
              <a:t>3</a:t>
            </a:fld>
            <a:endParaRPr lang="en-ZA"/>
          </a:p>
        </p:txBody>
      </p:sp>
    </p:spTree>
    <p:extLst>
      <p:ext uri="{BB962C8B-B14F-4D97-AF65-F5344CB8AC3E}">
        <p14:creationId xmlns:p14="http://schemas.microsoft.com/office/powerpoint/2010/main" val="1634367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We want to hear from you and will pause, discuss and share briefly our country- and setting-specific experiences in recording and reporting with a focus on child and adolescent TB.</a:t>
            </a:r>
          </a:p>
        </p:txBody>
      </p:sp>
      <p:sp>
        <p:nvSpPr>
          <p:cNvPr id="4" name="Slide Number Placeholder 3"/>
          <p:cNvSpPr>
            <a:spLocks noGrp="1"/>
          </p:cNvSpPr>
          <p:nvPr>
            <p:ph type="sldNum" sz="quarter" idx="5"/>
          </p:nvPr>
        </p:nvSpPr>
        <p:spPr/>
        <p:txBody>
          <a:bodyPr/>
          <a:lstStyle/>
          <a:p>
            <a:fld id="{BA6A8D42-E502-4AF0-8797-4AE4185E5234}" type="slidenum">
              <a:rPr lang="en-ZA" smtClean="0"/>
              <a:t>4</a:t>
            </a:fld>
            <a:endParaRPr lang="en-ZA"/>
          </a:p>
        </p:txBody>
      </p:sp>
    </p:spTree>
    <p:extLst>
      <p:ext uri="{BB962C8B-B14F-4D97-AF65-F5344CB8AC3E}">
        <p14:creationId xmlns:p14="http://schemas.microsoft.com/office/powerpoint/2010/main" val="794851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6</a:t>
            </a:fld>
            <a:endParaRPr lang="fr-FR" altLang="en-US" dirty="0"/>
          </a:p>
        </p:txBody>
      </p:sp>
    </p:spTree>
    <p:extLst>
      <p:ext uri="{BB962C8B-B14F-4D97-AF65-F5344CB8AC3E}">
        <p14:creationId xmlns:p14="http://schemas.microsoft.com/office/powerpoint/2010/main" val="2960800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7</a:t>
            </a:fld>
            <a:endParaRPr lang="fr-FR" altLang="en-US" dirty="0"/>
          </a:p>
        </p:txBody>
      </p:sp>
    </p:spTree>
    <p:extLst>
      <p:ext uri="{BB962C8B-B14F-4D97-AF65-F5344CB8AC3E}">
        <p14:creationId xmlns:p14="http://schemas.microsoft.com/office/powerpoint/2010/main" val="4099345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pPr>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Information on children and adolescents being evaluated and treated for both TB and TB infection is integrated into the national recording and reporting tools used by the NTP.  They include presumptive TB, laboratory, facility and district TB registers.  The more recent additions are contact management and TPT registers.  Most NTPs have also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standardised</a:t>
            </a:r>
            <a:r>
              <a:rPr lang="en-US" sz="1800" dirty="0">
                <a:effectLst/>
                <a:latin typeface="Calibri" panose="020F0502020204030204" pitchFamily="34" charset="0"/>
                <a:ea typeface="Times New Roman" panose="02020603050405020304" pitchFamily="18" charset="0"/>
                <a:cs typeface="Calibri" panose="020F0502020204030204" pitchFamily="34" charset="0"/>
              </a:rPr>
              <a:t> forms for laboratory requests and results and TB patient identity and treatment cards.</a:t>
            </a:r>
          </a:p>
          <a:p>
            <a:pPr marL="0" marR="0" lvl="0" indent="0" algn="l" defTabSz="914400" rtl="0" eaLnBrk="0" fontAlgn="base" latinLnBrk="0" hangingPunct="0">
              <a:lnSpc>
                <a:spcPct val="100000"/>
              </a:lnSpc>
              <a:spcBef>
                <a:spcPct val="30000"/>
              </a:spcBef>
              <a:spcAft>
                <a:spcPts val="800"/>
              </a:spcAft>
              <a:buClrTx/>
              <a:buSzTx/>
              <a:buFontTx/>
              <a:buNone/>
              <a:tabLst/>
              <a:defRPr/>
            </a:pPr>
            <a:r>
              <a:rPr lang="en-AU" altLang="en-AU" sz="1800" dirty="0">
                <a:effectLst/>
                <a:latin typeface="Calibri" panose="020F0502020204030204" pitchFamily="34" charset="0"/>
                <a:cs typeface="Times New Roman" panose="02020603050405020304" pitchFamily="18" charset="0"/>
              </a:rPr>
              <a:t>To ease reporting and ensure completeness of medical records, some countries have introduced </a:t>
            </a:r>
            <a:r>
              <a:rPr lang="en-US" altLang="en-AU" sz="1800" dirty="0">
                <a:latin typeface="Helvetica 57 Condensed" charset="0"/>
              </a:rPr>
              <a:t>electronic and case-based recording tools. </a:t>
            </a:r>
          </a:p>
          <a:p>
            <a:pPr>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Let’s now have a look at these tools in more detail.</a:t>
            </a:r>
          </a:p>
          <a:p>
            <a:pPr>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p>
          <a:p>
            <a:pPr>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altLang="en-US" sz="1800" dirty="0"/>
          </a:p>
        </p:txBody>
      </p:sp>
      <p:sp>
        <p:nvSpPr>
          <p:cNvPr id="4" name="Slide Number Placeholder 3"/>
          <p:cNvSpPr>
            <a:spLocks noGrp="1"/>
          </p:cNvSpPr>
          <p:nvPr>
            <p:ph type="sldNum" sz="quarter" idx="5"/>
          </p:nvPr>
        </p:nvSpPr>
        <p:spPr/>
        <p:txBody>
          <a:bodyPr/>
          <a:lstStyle/>
          <a:p>
            <a:fld id="{57B4C4E6-528F-4C5F-A9B9-AECC676B8FB1}" type="slidenum">
              <a:rPr lang="en-US" smtClean="0"/>
              <a:t>9</a:t>
            </a:fld>
            <a:endParaRPr lang="en-US"/>
          </a:p>
        </p:txBody>
      </p:sp>
    </p:spTree>
    <p:extLst>
      <p:ext uri="{BB962C8B-B14F-4D97-AF65-F5344CB8AC3E}">
        <p14:creationId xmlns:p14="http://schemas.microsoft.com/office/powerpoint/2010/main" val="3453197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62500" lnSpcReduction="20000"/>
          </a:bodyPr>
          <a:lstStyle/>
          <a:p>
            <a:pPr>
              <a:lnSpc>
                <a:spcPct val="115000"/>
              </a:lnSpc>
            </a:pPr>
            <a:r>
              <a:rPr lang="en-US" sz="1800" dirty="0">
                <a:effectLst/>
                <a:latin typeface="Calibri" panose="020F0502020204030204" pitchFamily="34" charset="0"/>
                <a:ea typeface="Times New Roman" panose="02020603050405020304" pitchFamily="18" charset="0"/>
                <a:cs typeface="Arial" panose="020B0604020202020204" pitchFamily="34" charset="0"/>
              </a:rPr>
              <a:t>Each entry and care point where children or adolescents are attended to and screened for TB should have a </a:t>
            </a:r>
            <a:r>
              <a:rPr lang="en-US" sz="1800" b="1" dirty="0">
                <a:effectLst/>
                <a:latin typeface="Calibri" panose="020F0502020204030204" pitchFamily="34" charset="0"/>
                <a:ea typeface="Times New Roman" panose="02020603050405020304" pitchFamily="18" charset="0"/>
                <a:cs typeface="Arial" panose="020B0604020202020204" pitchFamily="34" charset="0"/>
              </a:rPr>
              <a:t>presumptive TB register</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p>
          <a:p>
            <a:pPr>
              <a:lnSpc>
                <a:spcPct val="115000"/>
              </a:lnSpc>
            </a:pPr>
            <a:r>
              <a:rPr lang="en-US" sz="1800" dirty="0">
                <a:effectLst/>
                <a:latin typeface="Calibri" panose="020F0502020204030204" pitchFamily="34" charset="0"/>
                <a:ea typeface="Times New Roman" panose="02020603050405020304" pitchFamily="18" charset="0"/>
                <a:cs typeface="Arial" panose="020B0604020202020204" pitchFamily="34" charset="0"/>
              </a:rPr>
              <a:t>The presumptive TB register enables healthcare workers to track all those with symptoms and signs, that is, with presumptive TB through the diagnostic cascade. </a:t>
            </a:r>
          </a:p>
          <a:p>
            <a:pPr>
              <a:lnSpc>
                <a:spcPct val="115000"/>
              </a:lnSpc>
            </a:pPr>
            <a:r>
              <a:rPr lang="en-US" sz="1800" dirty="0">
                <a:effectLst/>
                <a:latin typeface="Calibri" panose="020F0502020204030204" pitchFamily="34" charset="0"/>
                <a:ea typeface="Times New Roman" panose="02020603050405020304" pitchFamily="18" charset="0"/>
                <a:cs typeface="Arial" panose="020B0604020202020204" pitchFamily="34" charset="0"/>
              </a:rPr>
              <a:t>In addition to patient demographics, the register contains information on the care point to which they presented, HIV status, diagnostic specimen provided and whether a TB diagnosis was made and if so, whether the child or adolescent was started on TB treatment. Please pay particular attention to the section on ‘Specimen information’: you can see that a mere tick about sample collection is not enough!</a:t>
            </a:r>
          </a:p>
          <a:p>
            <a:pPr>
              <a:lnSpc>
                <a:spcPct val="115000"/>
              </a:lnSpc>
            </a:pPr>
            <a:r>
              <a:rPr lang="en-US" sz="1800" dirty="0">
                <a:effectLst/>
                <a:latin typeface="Calibri" panose="020F0502020204030204" pitchFamily="34" charset="0"/>
                <a:ea typeface="Times New Roman" panose="02020603050405020304" pitchFamily="18" charset="0"/>
                <a:cs typeface="Arial" panose="020B0604020202020204" pitchFamily="34" charset="0"/>
              </a:rPr>
              <a:t>In settings where HIV infection drives TB, HIV test result, should be included according to the WHO guidelines (2012) that recommend provider-initiated testing and counselling for all persons with presumptive TB.</a:t>
            </a:r>
          </a:p>
          <a:p>
            <a:pPr>
              <a:lnSpc>
                <a:spcPct val="115000"/>
              </a:lnSpc>
            </a:pPr>
            <a:r>
              <a:rPr lang="en-US" sz="1800" dirty="0">
                <a:effectLst/>
                <a:latin typeface="Calibri" panose="020F0502020204030204" pitchFamily="34" charset="0"/>
                <a:ea typeface="Times New Roman" panose="02020603050405020304" pitchFamily="18" charset="0"/>
                <a:cs typeface="Arial" panose="020B0604020202020204" pitchFamily="34" charset="0"/>
              </a:rPr>
              <a:t>This register enables healthcare workers to </a:t>
            </a:r>
            <a:r>
              <a:rPr lang="en-US" sz="1800" dirty="0" err="1">
                <a:effectLst/>
                <a:latin typeface="Calibri" panose="020F0502020204030204" pitchFamily="34" charset="0"/>
                <a:ea typeface="Times New Roman" panose="02020603050405020304" pitchFamily="18" charset="0"/>
                <a:cs typeface="Arial" panose="020B0604020202020204" pitchFamily="34" charset="0"/>
              </a:rPr>
              <a:t>i</a:t>
            </a:r>
            <a:r>
              <a:rPr lang="en-US" sz="1800" dirty="0">
                <a:effectLst/>
                <a:latin typeface="Calibri" panose="020F0502020204030204" pitchFamily="34" charset="0"/>
                <a:ea typeface="Times New Roman" panose="02020603050405020304" pitchFamily="18" charset="0"/>
                <a:cs typeface="Arial" panose="020B0604020202020204" pitchFamily="34" charset="0"/>
              </a:rPr>
              <a:t>) assess quality of the diagnostic cascade, that is, whether all the required steps have been completed and where gaps that require attention may be and ii) contact children and adolescents whose TB test results are received</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cs typeface="Arial" panose="020B0604020202020204" pitchFamily="34" charset="0"/>
              </a:rPr>
              <a:t>after they have left the health facility to ensure that they are initiated on appropriate treatment.  This is a way to reduce pre-diagnosis and pre-treatment loss to follow-up.  </a:t>
            </a:r>
            <a:r>
              <a:rPr lang="en-AU" sz="2800" dirty="0">
                <a:effectLst/>
              </a:rPr>
              <a:t> </a:t>
            </a:r>
          </a:p>
          <a:p>
            <a:pPr>
              <a:lnSpc>
                <a:spcPct val="115000"/>
              </a:lnSpc>
            </a:pPr>
            <a:endParaRPr lang="en-AU"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AU" sz="2800" dirty="0">
                <a:effectLst/>
                <a:latin typeface="Calibri" panose="020F0502020204030204" pitchFamily="34" charset="0"/>
                <a:ea typeface="Times New Roman" panose="02020603050405020304" pitchFamily="18" charset="0"/>
                <a:cs typeface="Times New Roman" panose="02020603050405020304" pitchFamily="18" charset="0"/>
              </a:rPr>
              <a:t>Does your country use a presumptive TB register?    </a:t>
            </a:r>
            <a:endParaRPr lang="en-AU"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7B4C4E6-528F-4C5F-A9B9-AECC676B8FB1}" type="slidenum">
              <a:rPr lang="en-US" smtClean="0"/>
              <a:t>10</a:t>
            </a:fld>
            <a:endParaRPr lang="en-US"/>
          </a:p>
        </p:txBody>
      </p:sp>
    </p:spTree>
    <p:extLst>
      <p:ext uri="{BB962C8B-B14F-4D97-AF65-F5344CB8AC3E}">
        <p14:creationId xmlns:p14="http://schemas.microsoft.com/office/powerpoint/2010/main" val="923764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sz="1200" dirty="0">
                <a:effectLst/>
                <a:latin typeface="Calibri" panose="020F0502020204030204" pitchFamily="34" charset="0"/>
                <a:ea typeface="Times New Roman" panose="02020603050405020304" pitchFamily="18" charset="0"/>
                <a:cs typeface="Arial" panose="020B0604020202020204" pitchFamily="34" charset="0"/>
              </a:rPr>
              <a:t>For every child and adolescent with presumptive TB, including those found during community-based screening interventions, e.g., active TB case-finding or contact screening, every effort should be made to get a bacteriological confirmation for TB.</a:t>
            </a:r>
          </a:p>
          <a:p>
            <a:pPr>
              <a:lnSpc>
                <a:spcPct val="115000"/>
              </a:lnSpc>
            </a:pPr>
            <a:r>
              <a:rPr lang="en-US" sz="1200" dirty="0">
                <a:effectLst/>
                <a:latin typeface="Calibri" panose="020F0502020204030204" pitchFamily="34" charset="0"/>
                <a:ea typeface="Times New Roman" panose="02020603050405020304" pitchFamily="18" charset="0"/>
                <a:cs typeface="Arial" panose="020B0604020202020204" pitchFamily="34" charset="0"/>
              </a:rPr>
              <a:t>   </a:t>
            </a:r>
          </a:p>
          <a:p>
            <a:pPr>
              <a:lnSpc>
                <a:spcPct val="115000"/>
              </a:lnSpc>
            </a:pPr>
            <a:r>
              <a:rPr lang="en-US" sz="1200" dirty="0">
                <a:effectLst/>
                <a:latin typeface="Calibri" panose="020F0502020204030204" pitchFamily="34" charset="0"/>
                <a:ea typeface="Times New Roman" panose="02020603050405020304" pitchFamily="18" charset="0"/>
                <a:cs typeface="Arial" panose="020B0604020202020204" pitchFamily="34" charset="0"/>
              </a:rPr>
              <a:t>The request for bacteriological confirmation in the laboratory is documented in the </a:t>
            </a:r>
            <a:r>
              <a:rPr lang="en-US" sz="1200" b="1" dirty="0">
                <a:effectLst/>
                <a:latin typeface="Calibri" panose="020F0502020204030204" pitchFamily="34" charset="0"/>
                <a:ea typeface="Times New Roman" panose="02020603050405020304" pitchFamily="18" charset="0"/>
                <a:cs typeface="Arial" panose="020B0604020202020204" pitchFamily="34" charset="0"/>
              </a:rPr>
              <a:t>laboratory request and report form </a:t>
            </a:r>
            <a:r>
              <a:rPr lang="en-US" sz="1200" dirty="0">
                <a:effectLst/>
                <a:latin typeface="Calibri" panose="020F0502020204030204" pitchFamily="34" charset="0"/>
                <a:ea typeface="Times New Roman" panose="02020603050405020304" pitchFamily="18" charset="0"/>
                <a:cs typeface="Arial" panose="020B0604020202020204" pitchFamily="34" charset="0"/>
              </a:rPr>
              <a:t>which contains the child’s name, age, sex, parents’ phone number, the  type of specimen provided., the test requested and details of the healthcare worker.  Results from testing are written in the second column of this form and include whether the test if negative or positive and in the case of GeneXpert testing, if rifampicin resistance is present or not.</a:t>
            </a:r>
          </a:p>
          <a:p>
            <a:pPr>
              <a:lnSpc>
                <a:spcPct val="115000"/>
              </a:lnSpc>
            </a:pPr>
            <a:endParaRPr lang="en-US" sz="1200" dirty="0">
              <a:effectLst/>
              <a:latin typeface="Calibri" panose="020F0502020204030204" pitchFamily="34" charset="0"/>
              <a:cs typeface="Arial" panose="020B0604020202020204" pitchFamily="34" charset="0"/>
            </a:endParaRPr>
          </a:p>
          <a:p>
            <a:pPr>
              <a:lnSpc>
                <a:spcPct val="115000"/>
              </a:lnSpc>
            </a:pPr>
            <a:endParaRPr lang="en-GB"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11</a:t>
            </a:fld>
            <a:endParaRPr lang="fr-FR" altLang="en-US" dirty="0"/>
          </a:p>
        </p:txBody>
      </p:sp>
    </p:spTree>
    <p:extLst>
      <p:ext uri="{BB962C8B-B14F-4D97-AF65-F5344CB8AC3E}">
        <p14:creationId xmlns:p14="http://schemas.microsoft.com/office/powerpoint/2010/main" val="3310898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microsoft.com/office/2007/relationships/hdphoto" Target="../media/hdphoto2.wdp"/></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4" Type="http://schemas.microsoft.com/office/2007/relationships/hdphoto" Target="../media/hdphoto2.wdp"/></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4" Type="http://schemas.microsoft.com/office/2007/relationships/hdphoto" Target="../media/hdphoto2.wdp"/></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4" Type="http://schemas.microsoft.com/office/2007/relationships/hdphoto" Target="../media/hdphoto2.wdp"/></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4" Type="http://schemas.microsoft.com/office/2007/relationships/hdphoto" Target="../media/hdphoto2.wdp"/></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4" Type="http://schemas.microsoft.com/office/2007/relationships/hdphoto" Target="../media/hdphoto2.wdp"/></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4" Type="http://schemas.microsoft.com/office/2007/relationships/hdphoto" Target="../media/hdphoto2.wdp"/></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4" Type="http://schemas.microsoft.com/office/2007/relationships/hdphoto" Target="../media/hdphoto2.wdp"/></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4" Type="http://schemas.microsoft.com/office/2007/relationships/hdphoto" Target="../media/hdphoto2.wdp"/></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5.png"/></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26BB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61E033-F0FF-7524-41F2-041FC0217A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740" y="-1"/>
            <a:ext cx="3499937" cy="823515"/>
          </a:xfrm>
          <a:prstGeom prst="rect">
            <a:avLst/>
          </a:prstGeom>
        </p:spPr>
      </p:pic>
      <p:sp>
        <p:nvSpPr>
          <p:cNvPr id="2" name="Title 1">
            <a:extLst>
              <a:ext uri="{FF2B5EF4-FFF2-40B4-BE49-F238E27FC236}">
                <a16:creationId xmlns:a16="http://schemas.microsoft.com/office/drawing/2014/main" id="{B21F95F9-400F-1EC0-9FA5-C2A885E025CE}"/>
              </a:ext>
            </a:extLst>
          </p:cNvPr>
          <p:cNvSpPr>
            <a:spLocks noGrp="1"/>
          </p:cNvSpPr>
          <p:nvPr>
            <p:ph type="ctrTitle" hasCustomPrompt="1"/>
          </p:nvPr>
        </p:nvSpPr>
        <p:spPr>
          <a:xfrm>
            <a:off x="2038350" y="2349500"/>
            <a:ext cx="8629650" cy="1160462"/>
          </a:xfrm>
        </p:spPr>
        <p:txBody>
          <a:bodyPr anchor="b">
            <a:noAutofit/>
          </a:bodyPr>
          <a:lstStyle>
            <a:lvl1pPr algn="ctr">
              <a:defRPr sz="4800" b="1">
                <a:solidFill>
                  <a:schemeClr val="accent2"/>
                </a:solidFill>
                <a:latin typeface="Helvetica" panose="020B0604020202020204" pitchFamily="34" charset="0"/>
                <a:cs typeface="Helvetica" panose="020B0604020202020204" pitchFamily="34" charset="0"/>
              </a:defRPr>
            </a:lvl1pPr>
          </a:lstStyle>
          <a:p>
            <a:r>
              <a:rPr lang="en-US" dirty="0"/>
              <a:t>TITLE</a:t>
            </a:r>
            <a:endParaRPr lang="en-ZA" dirty="0"/>
          </a:p>
        </p:txBody>
      </p:sp>
      <p:sp>
        <p:nvSpPr>
          <p:cNvPr id="3" name="Subtitle 2">
            <a:extLst>
              <a:ext uri="{FF2B5EF4-FFF2-40B4-BE49-F238E27FC236}">
                <a16:creationId xmlns:a16="http://schemas.microsoft.com/office/drawing/2014/main" id="{DB3FB6C4-458B-C9E8-77BD-0E9898395DD7}"/>
              </a:ext>
            </a:extLst>
          </p:cNvPr>
          <p:cNvSpPr>
            <a:spLocks noGrp="1"/>
          </p:cNvSpPr>
          <p:nvPr>
            <p:ph type="subTitle" idx="1"/>
          </p:nvPr>
        </p:nvSpPr>
        <p:spPr>
          <a:xfrm>
            <a:off x="2038350" y="3602038"/>
            <a:ext cx="8629650" cy="98901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
        <p:nvSpPr>
          <p:cNvPr id="6" name="Text Placeholder 4">
            <a:extLst>
              <a:ext uri="{FF2B5EF4-FFF2-40B4-BE49-F238E27FC236}">
                <a16:creationId xmlns:a16="http://schemas.microsoft.com/office/drawing/2014/main" id="{8D649AAE-EB86-217D-C8A0-89ABE5CE976E}"/>
              </a:ext>
            </a:extLst>
          </p:cNvPr>
          <p:cNvSpPr>
            <a:spLocks noGrp="1"/>
          </p:cNvSpPr>
          <p:nvPr>
            <p:ph type="body" sz="quarter" idx="11" hasCustomPrompt="1"/>
          </p:nvPr>
        </p:nvSpPr>
        <p:spPr>
          <a:xfrm>
            <a:off x="695325" y="5473226"/>
            <a:ext cx="3200689" cy="403699"/>
          </a:xfrm>
          <a:prstGeom prst="rect">
            <a:avLst/>
          </a:prstGeom>
        </p:spPr>
        <p:txBody>
          <a:bodyPr>
            <a:noAutofit/>
          </a:bodyPr>
          <a:lstStyle>
            <a:lvl1pPr marL="0" indent="0">
              <a:buNone/>
              <a:defRPr sz="2400" b="0">
                <a:ln>
                  <a:noFill/>
                </a:ln>
                <a:solidFill>
                  <a:srgbClr val="F3B329"/>
                </a:solidFill>
                <a:latin typeface="Helvetica" pitchFamily="2" charset="0"/>
              </a:defRPr>
            </a:lvl1pPr>
          </a:lstStyle>
          <a:p>
            <a:pPr lvl="0"/>
            <a:r>
              <a:rPr lang="en-GB" dirty="0"/>
              <a:t>Faculty name</a:t>
            </a:r>
          </a:p>
        </p:txBody>
      </p:sp>
    </p:spTree>
    <p:extLst>
      <p:ext uri="{BB962C8B-B14F-4D97-AF65-F5344CB8AC3E}">
        <p14:creationId xmlns:p14="http://schemas.microsoft.com/office/powerpoint/2010/main" val="3494237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userDrawn="1"/>
        </p:nvSpPr>
        <p:spPr>
          <a:xfrm>
            <a:off x="695325" y="1728223"/>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982732"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8106187" y="193751"/>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695325" y="3296089"/>
            <a:ext cx="10630762" cy="1182279"/>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797625" y="3418835"/>
            <a:ext cx="10426161" cy="936786"/>
          </a:xfrm>
        </p:spPr>
        <p:txBody>
          <a:bodyPr anchor="ctr">
            <a:noAutofit/>
          </a:bodyPr>
          <a:lstStyle>
            <a:lvl1pPr marL="0" indent="0">
              <a:lnSpc>
                <a:spcPct val="100000"/>
              </a:lnSpc>
              <a:buFontTx/>
              <a:buNone/>
              <a:defRPr sz="2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 name="TextBox 4">
            <a:extLst>
              <a:ext uri="{FF2B5EF4-FFF2-40B4-BE49-F238E27FC236}">
                <a16:creationId xmlns:a16="http://schemas.microsoft.com/office/drawing/2014/main" id="{321243D5-0887-87C1-9809-C9FA3553AE49}"/>
              </a:ext>
            </a:extLst>
          </p:cNvPr>
          <p:cNvSpPr txBox="1"/>
          <p:nvPr userDrawn="1"/>
        </p:nvSpPr>
        <p:spPr>
          <a:xfrm>
            <a:off x="669199" y="1859284"/>
            <a:ext cx="1071605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discuss the answer to the question below:</a:t>
            </a: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51F8A3EF-6A35-3624-EA9F-6F1E95ED9670}"/>
              </a:ext>
            </a:extLst>
          </p:cNvPr>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Tree>
    <p:extLst>
      <p:ext uri="{BB962C8B-B14F-4D97-AF65-F5344CB8AC3E}">
        <p14:creationId xmlns:p14="http://schemas.microsoft.com/office/powerpoint/2010/main" val="42705821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Role pl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ZA" dirty="0"/>
              <a:t>Activity – role play</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76048AE-A945-4FF5-357E-7C06ADBB068D}"/>
              </a:ext>
            </a:extLst>
          </p:cNvPr>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67950" y="188913"/>
            <a:ext cx="1084263" cy="1084263"/>
          </a:xfrm>
          <a:prstGeom prst="rect">
            <a:avLst/>
          </a:prstGeom>
        </p:spPr>
      </p:pic>
    </p:spTree>
    <p:extLst>
      <p:ext uri="{BB962C8B-B14F-4D97-AF65-F5344CB8AC3E}">
        <p14:creationId xmlns:p14="http://schemas.microsoft.com/office/powerpoint/2010/main" val="10774084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7167" y="1508126"/>
            <a:ext cx="10111317"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contenu 2"/>
          <p:cNvSpPr>
            <a:spLocks noGrp="1"/>
          </p:cNvSpPr>
          <p:nvPr>
            <p:ph idx="1"/>
          </p:nvPr>
        </p:nvSpPr>
        <p:spPr>
          <a:xfrm>
            <a:off x="921600" y="1587655"/>
            <a:ext cx="10358848" cy="5001153"/>
          </a:xfrm>
        </p:spPr>
        <p:txBody>
          <a:bodyPr/>
          <a:lstStyle>
            <a:lvl1pPr>
              <a:defRPr sz="2000">
                <a:solidFill>
                  <a:srgbClr val="194983"/>
                </a:solidFill>
                <a:latin typeface="Helvetica 57 Condensed"/>
              </a:defRPr>
            </a:lvl1pPr>
            <a:lvl2pPr>
              <a:defRPr sz="2000">
                <a:solidFill>
                  <a:srgbClr val="7F7F7F"/>
                </a:solidFill>
                <a:latin typeface="Helvetica 57 Condensed"/>
              </a:defRPr>
            </a:lvl2pPr>
            <a:lvl3pPr>
              <a:defRPr sz="1800">
                <a:solidFill>
                  <a:srgbClr val="7F7F7F"/>
                </a:solidFill>
                <a:latin typeface="Helvetica 57 Condensed"/>
              </a:defRPr>
            </a:lvl3pPr>
            <a:lvl4pPr>
              <a:defRPr sz="1600">
                <a:solidFill>
                  <a:srgbClr val="7F7F7F"/>
                </a:solidFill>
                <a:latin typeface="Helvetica 57 Condensed"/>
              </a:defRPr>
            </a:lvl4pPr>
            <a:lvl5pPr>
              <a:defRPr sz="1600">
                <a:solidFill>
                  <a:srgbClr val="7F7F7F"/>
                </a:solidFill>
                <a:latin typeface="Helvetica 57 Condense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 name="Titre 1"/>
          <p:cNvSpPr>
            <a:spLocks noGrp="1"/>
          </p:cNvSpPr>
          <p:nvPr>
            <p:ph type="title"/>
          </p:nvPr>
        </p:nvSpPr>
        <p:spPr>
          <a:xfrm>
            <a:off x="921600" y="842400"/>
            <a:ext cx="10358848" cy="583200"/>
          </a:xfrm>
        </p:spPr>
        <p:txBody>
          <a:bodyPr/>
          <a:lstStyle>
            <a:lvl1pPr algn="l">
              <a:defRPr sz="3200" b="1">
                <a:solidFill>
                  <a:srgbClr val="005EA8"/>
                </a:solidFill>
                <a:latin typeface="Helvetica 77 Bold Condensed"/>
              </a:defRPr>
            </a:lvl1pPr>
          </a:lstStyle>
          <a:p>
            <a:r>
              <a:rPr lang="en-US"/>
              <a:t>Click to edit Master title style</a:t>
            </a:r>
            <a:endParaRPr lang="fr-FR" dirty="0"/>
          </a:p>
        </p:txBody>
      </p:sp>
    </p:spTree>
    <p:extLst>
      <p:ext uri="{BB962C8B-B14F-4D97-AF65-F5344CB8AC3E}">
        <p14:creationId xmlns:p14="http://schemas.microsoft.com/office/powerpoint/2010/main" val="1434150974"/>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7167" y="1508126"/>
            <a:ext cx="10111317"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921600" y="842400"/>
            <a:ext cx="10358400" cy="583200"/>
          </a:xfrm>
        </p:spPr>
        <p:txBody>
          <a:bodyPr/>
          <a:lstStyle>
            <a:lvl1pPr algn="l">
              <a:defRPr lang="fr-FR" sz="3200" b="1" kern="1200" dirty="0">
                <a:solidFill>
                  <a:srgbClr val="005EA8"/>
                </a:solidFill>
                <a:latin typeface="Helvetica 77 Bold Condensed"/>
                <a:ea typeface="MS PGothic" panose="020B0600070205080204" pitchFamily="34" charset="-128"/>
                <a:cs typeface="ＭＳ Ｐゴシック" pitchFamily="-108" charset="-128"/>
              </a:defRPr>
            </a:lvl1pPr>
          </a:lstStyle>
          <a:p>
            <a:r>
              <a:rPr lang="en-US"/>
              <a:t>Click to edit Master title style</a:t>
            </a:r>
            <a:endParaRPr lang="fr-FR" dirty="0"/>
          </a:p>
        </p:txBody>
      </p:sp>
    </p:spTree>
    <p:extLst>
      <p:ext uri="{BB962C8B-B14F-4D97-AF65-F5344CB8AC3E}">
        <p14:creationId xmlns:p14="http://schemas.microsoft.com/office/powerpoint/2010/main" val="2031390810"/>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_Titre seul">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5359526"/>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Out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C31A2-F95A-DA3D-CE00-AF8D29910A95}"/>
              </a:ext>
            </a:extLst>
          </p:cNvPr>
          <p:cNvSpPr>
            <a:spLocks noGrp="1"/>
          </p:cNvSpPr>
          <p:nvPr>
            <p:ph type="title" hasCustomPrompt="1"/>
          </p:nvPr>
        </p:nvSpPr>
        <p:spPr>
          <a:xfrm>
            <a:off x="695327" y="188913"/>
            <a:ext cx="9268184" cy="1116012"/>
          </a:xfrm>
        </p:spPr>
        <p:txBody>
          <a:bodyPr/>
          <a:lstStyle>
            <a:lvl1pPr>
              <a:defRPr/>
            </a:lvl1pPr>
          </a:lstStyle>
          <a:p>
            <a:r>
              <a:rPr lang="en-US" dirty="0"/>
              <a:t>Outline </a:t>
            </a:r>
            <a:endParaRPr lang="en-ZA" dirty="0"/>
          </a:p>
        </p:txBody>
      </p:sp>
      <p:pic>
        <p:nvPicPr>
          <p:cNvPr id="10" name="Picture 9">
            <a:extLst>
              <a:ext uri="{FF2B5EF4-FFF2-40B4-BE49-F238E27FC236}">
                <a16:creationId xmlns:a16="http://schemas.microsoft.com/office/drawing/2014/main" id="{CCA00376-3FE7-24C2-C4CC-64718B6542AC}"/>
              </a:ext>
            </a:extLst>
          </p:cNvPr>
          <p:cNvPicPr>
            <a:picLocks noChangeAspect="1"/>
          </p:cNvPicPr>
          <p:nvPr/>
        </p:nvPicPr>
        <p:blipFill>
          <a:blip r:embed="rId2">
            <a:duotone>
              <a:schemeClr val="accent1">
                <a:shade val="45000"/>
                <a:satMod val="135000"/>
              </a:schemeClr>
              <a:prstClr val="white"/>
            </a:duotone>
          </a:blip>
          <a:stretch>
            <a:fillRect/>
          </a:stretch>
        </p:blipFill>
        <p:spPr>
          <a:xfrm>
            <a:off x="10087764" y="188915"/>
            <a:ext cx="1151045" cy="1116013"/>
          </a:xfrm>
          <a:prstGeom prst="rect">
            <a:avLst/>
          </a:prstGeom>
        </p:spPr>
      </p:pic>
      <p:sp>
        <p:nvSpPr>
          <p:cNvPr id="12" name="Text Placeholder 11">
            <a:extLst>
              <a:ext uri="{FF2B5EF4-FFF2-40B4-BE49-F238E27FC236}">
                <a16:creationId xmlns:a16="http://schemas.microsoft.com/office/drawing/2014/main" id="{4ECBD781-103C-99C9-FC69-B82193544E5B}"/>
              </a:ext>
            </a:extLst>
          </p:cNvPr>
          <p:cNvSpPr>
            <a:spLocks noGrp="1"/>
          </p:cNvSpPr>
          <p:nvPr>
            <p:ph type="body" sz="quarter" idx="10"/>
          </p:nvPr>
        </p:nvSpPr>
        <p:spPr/>
        <p:txBody>
          <a:bodyPr/>
          <a:lstStyle>
            <a:lvl5pPr marL="13716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569641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rgbClr val="CDEA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540E-F18A-AA26-B95D-AE59F9792817}"/>
              </a:ext>
            </a:extLst>
          </p:cNvPr>
          <p:cNvSpPr>
            <a:spLocks noGrp="1"/>
          </p:cNvSpPr>
          <p:nvPr>
            <p:ph type="title" hasCustomPrompt="1"/>
          </p:nvPr>
        </p:nvSpPr>
        <p:spPr>
          <a:xfrm>
            <a:off x="695325" y="1381129"/>
            <a:ext cx="10656888" cy="1699473"/>
          </a:xfrm>
        </p:spPr>
        <p:txBody>
          <a:bodyPr anchor="b"/>
          <a:lstStyle>
            <a:lvl1pPr algn="ctr">
              <a:defRPr sz="4500" b="1" baseline="0">
                <a:solidFill>
                  <a:schemeClr val="accent2"/>
                </a:solidFill>
              </a:defRPr>
            </a:lvl1pPr>
          </a:lstStyle>
          <a:p>
            <a:r>
              <a:rPr lang="en-US" dirty="0"/>
              <a:t>New section</a:t>
            </a:r>
            <a:endParaRPr lang="en-ZA" dirty="0"/>
          </a:p>
        </p:txBody>
      </p:sp>
      <p:sp>
        <p:nvSpPr>
          <p:cNvPr id="10" name="Rectangle 9">
            <a:extLst>
              <a:ext uri="{FF2B5EF4-FFF2-40B4-BE49-F238E27FC236}">
                <a16:creationId xmlns:a16="http://schemas.microsoft.com/office/drawing/2014/main" id="{9AED0B04-5FAA-79D6-F2BC-70BCDF5BF24E}"/>
              </a:ext>
            </a:extLst>
          </p:cNvPr>
          <p:cNvSpPr/>
          <p:nvPr/>
        </p:nvSpPr>
        <p:spPr>
          <a:xfrm rot="5400000">
            <a:off x="6046403" y="712398"/>
            <a:ext cx="99203" cy="12192003"/>
          </a:xfrm>
          <a:prstGeom prst="rect">
            <a:avLst/>
          </a:prstGeom>
          <a:solidFill>
            <a:srgbClr val="043673"/>
          </a:solidFill>
          <a:ln>
            <a:noFill/>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ZA"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0ACD742-54D8-7F91-795A-1DFC64D261D0}"/>
              </a:ext>
            </a:extLst>
          </p:cNvPr>
          <p:cNvSpPr/>
          <p:nvPr/>
        </p:nvSpPr>
        <p:spPr>
          <a:xfrm rot="5400000">
            <a:off x="6067849" y="640998"/>
            <a:ext cx="43598" cy="12192000"/>
          </a:xfrm>
          <a:prstGeom prst="rect">
            <a:avLst/>
          </a:prstGeom>
          <a:solidFill>
            <a:srgbClr val="FCB814"/>
          </a:solidFill>
          <a:ln>
            <a:noFill/>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ZA" sz="135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980179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_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p:nvSpPr>
        <p:spPr>
          <a:xfrm>
            <a:off x="721451" y="1394850"/>
            <a:ext cx="10630763"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6" y="188913"/>
            <a:ext cx="9337196" cy="1116012"/>
          </a:xfrm>
        </p:spPr>
        <p:txBody>
          <a:bodyP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p:nvPicPr>
        <p:blipFill>
          <a:blip r:embed="rId2">
            <a:duotone>
              <a:schemeClr val="accent1">
                <a:shade val="45000"/>
                <a:satMod val="135000"/>
              </a:schemeClr>
              <a:prstClr val="white"/>
            </a:duotone>
          </a:blip>
          <a:stretch>
            <a:fillRect/>
          </a:stretch>
        </p:blipFill>
        <p:spPr>
          <a:xfrm>
            <a:off x="10207921" y="189755"/>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p:nvSpPr>
        <p:spPr>
          <a:xfrm>
            <a:off x="721451" y="2362641"/>
            <a:ext cx="10630763"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841500" y="2455732"/>
            <a:ext cx="9424448" cy="936786"/>
          </a:xfrm>
        </p:spPr>
        <p:txBody>
          <a:bodyPr anchor="ctr">
            <a:noAutofit/>
          </a:bodyPr>
          <a:lstStyle>
            <a:lvl1pPr marL="0" indent="0">
              <a:lnSpc>
                <a:spcPct val="100000"/>
              </a:lnSpc>
              <a:buFontTx/>
              <a:buNone/>
              <a:defRPr sz="1500"/>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69826" y="2735912"/>
            <a:ext cx="423303" cy="359651"/>
          </a:xfrm>
        </p:spPr>
        <p:txBody>
          <a:bodyPr lIns="0" tIns="0" rIns="0" bIns="0" anchor="ctr" anchorCtr="0">
            <a:noAutofit/>
          </a:bodyPr>
          <a:lstStyle>
            <a:lvl1pPr marL="0" indent="0" algn="ctr">
              <a:buFontTx/>
              <a:buNone/>
              <a:defRPr sz="1800"/>
            </a:lvl1pPr>
          </a:lstStyle>
          <a:p>
            <a:pPr lvl="0"/>
            <a:r>
              <a:rPr lang="en-US" dirty="0"/>
              <a:t>#</a:t>
            </a:r>
            <a:endParaRPr lang="en-ZA" dirty="0"/>
          </a:p>
        </p:txBody>
      </p:sp>
      <p:sp>
        <p:nvSpPr>
          <p:cNvPr id="5" name="TextBox 4">
            <a:extLst>
              <a:ext uri="{FF2B5EF4-FFF2-40B4-BE49-F238E27FC236}">
                <a16:creationId xmlns:a16="http://schemas.microsoft.com/office/drawing/2014/main" id="{321243D5-0887-87C1-9809-C9FA3553AE49}"/>
              </a:ext>
            </a:extLst>
          </p:cNvPr>
          <p:cNvSpPr txBox="1"/>
          <p:nvPr/>
        </p:nvSpPr>
        <p:spPr>
          <a:xfrm>
            <a:off x="839789" y="1544767"/>
            <a:ext cx="10426161" cy="646331"/>
          </a:xfrm>
          <a:prstGeom prst="rect">
            <a:avLst/>
          </a:prstGeom>
          <a:noFill/>
        </p:spPr>
        <p:txBody>
          <a:bodyPr wrap="square" rtlCol="0"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43673"/>
                </a:solidFill>
                <a:effectLst/>
                <a:uLnTx/>
                <a:uFillTx/>
                <a:latin typeface="Calibri"/>
                <a:ea typeface="+mn-ea"/>
                <a:cs typeface="+mn-cs"/>
              </a:rPr>
              <a:t>We invite you to use the ‘Discussion forum’ tab to share with other participants:</a:t>
            </a:r>
          </a:p>
          <a:p>
            <a:endParaRPr lang="en-ZA" dirty="0"/>
          </a:p>
        </p:txBody>
      </p:sp>
      <p:sp>
        <p:nvSpPr>
          <p:cNvPr id="3" name="Rectangle 2">
            <a:extLst>
              <a:ext uri="{FF2B5EF4-FFF2-40B4-BE49-F238E27FC236}">
                <a16:creationId xmlns:a16="http://schemas.microsoft.com/office/drawing/2014/main" id="{3383945D-352C-93A4-F1F0-72EB312C0CCD}"/>
              </a:ext>
            </a:extLst>
          </p:cNvPr>
          <p:cNvSpPr/>
          <p:nvPr/>
        </p:nvSpPr>
        <p:spPr>
          <a:xfrm>
            <a:off x="721451" y="3679353"/>
            <a:ext cx="10630763"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4" name="Text Placeholder 19">
            <a:extLst>
              <a:ext uri="{FF2B5EF4-FFF2-40B4-BE49-F238E27FC236}">
                <a16:creationId xmlns:a16="http://schemas.microsoft.com/office/drawing/2014/main" id="{C6C2E594-F926-D493-F441-AAFF9D9D3955}"/>
              </a:ext>
            </a:extLst>
          </p:cNvPr>
          <p:cNvSpPr>
            <a:spLocks noGrp="1"/>
          </p:cNvSpPr>
          <p:nvPr>
            <p:ph type="body" sz="quarter" idx="27" hasCustomPrompt="1"/>
          </p:nvPr>
        </p:nvSpPr>
        <p:spPr>
          <a:xfrm>
            <a:off x="1841500" y="3772444"/>
            <a:ext cx="9424448" cy="936786"/>
          </a:xfrm>
        </p:spPr>
        <p:txBody>
          <a:bodyPr anchor="ctr">
            <a:noAutofit/>
          </a:bodyPr>
          <a:lstStyle>
            <a:lvl1pPr marL="0" indent="0">
              <a:lnSpc>
                <a:spcPct val="100000"/>
              </a:lnSpc>
              <a:buFontTx/>
              <a:buNone/>
              <a:defRPr sz="1500"/>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 name="Oval 5">
            <a:extLst>
              <a:ext uri="{FF2B5EF4-FFF2-40B4-BE49-F238E27FC236}">
                <a16:creationId xmlns:a16="http://schemas.microsoft.com/office/drawing/2014/main" id="{D36B1C18-8DB4-1B86-987B-12C1F5FD3D59}"/>
              </a:ext>
            </a:extLst>
          </p:cNvPr>
          <p:cNvSpPr/>
          <p:nvPr/>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8" name="Text Placeholder 26">
            <a:extLst>
              <a:ext uri="{FF2B5EF4-FFF2-40B4-BE49-F238E27FC236}">
                <a16:creationId xmlns:a16="http://schemas.microsoft.com/office/drawing/2014/main" id="{733BFF02-5545-B63E-0C75-8D38E99E516C}"/>
              </a:ext>
            </a:extLst>
          </p:cNvPr>
          <p:cNvSpPr>
            <a:spLocks noGrp="1"/>
          </p:cNvSpPr>
          <p:nvPr>
            <p:ph type="body" sz="quarter" idx="28" hasCustomPrompt="1"/>
          </p:nvPr>
        </p:nvSpPr>
        <p:spPr>
          <a:xfrm>
            <a:off x="1069826" y="4052624"/>
            <a:ext cx="423303" cy="359651"/>
          </a:xfrm>
        </p:spPr>
        <p:txBody>
          <a:bodyPr lIns="0" tIns="0" rIns="0" bIns="0" anchor="ctr" anchorCtr="0">
            <a:noAutofit/>
          </a:bodyPr>
          <a:lstStyle>
            <a:lvl1pPr marL="0" indent="0" algn="ctr">
              <a:buFontTx/>
              <a:buNone/>
              <a:defRPr sz="1800"/>
            </a:lvl1pPr>
          </a:lstStyle>
          <a:p>
            <a:pPr lvl="0"/>
            <a:r>
              <a:rPr lang="en-US" dirty="0"/>
              <a:t>#</a:t>
            </a:r>
            <a:endParaRPr lang="en-ZA" dirty="0"/>
          </a:p>
        </p:txBody>
      </p:sp>
      <p:sp>
        <p:nvSpPr>
          <p:cNvPr id="9" name="Rectangle 8">
            <a:extLst>
              <a:ext uri="{FF2B5EF4-FFF2-40B4-BE49-F238E27FC236}">
                <a16:creationId xmlns:a16="http://schemas.microsoft.com/office/drawing/2014/main" id="{52BC6EC4-3347-1078-16AA-BB9E511382C2}"/>
              </a:ext>
            </a:extLst>
          </p:cNvPr>
          <p:cNvSpPr/>
          <p:nvPr/>
        </p:nvSpPr>
        <p:spPr>
          <a:xfrm>
            <a:off x="721451" y="5037548"/>
            <a:ext cx="10630763"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0" name="Text Placeholder 19">
            <a:extLst>
              <a:ext uri="{FF2B5EF4-FFF2-40B4-BE49-F238E27FC236}">
                <a16:creationId xmlns:a16="http://schemas.microsoft.com/office/drawing/2014/main" id="{0F807EF3-2DDA-E0EF-2E08-C2401618892D}"/>
              </a:ext>
            </a:extLst>
          </p:cNvPr>
          <p:cNvSpPr>
            <a:spLocks noGrp="1"/>
          </p:cNvSpPr>
          <p:nvPr>
            <p:ph type="body" sz="quarter" idx="29" hasCustomPrompt="1"/>
          </p:nvPr>
        </p:nvSpPr>
        <p:spPr>
          <a:xfrm>
            <a:off x="1841500" y="5130639"/>
            <a:ext cx="9424448" cy="936786"/>
          </a:xfrm>
        </p:spPr>
        <p:txBody>
          <a:bodyPr anchor="ctr">
            <a:noAutofit/>
          </a:bodyPr>
          <a:lstStyle>
            <a:lvl1pPr marL="0" indent="0">
              <a:lnSpc>
                <a:spcPct val="100000"/>
              </a:lnSpc>
              <a:buFontTx/>
              <a:buNone/>
              <a:defRPr sz="1500"/>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11" name="Oval 10">
            <a:extLst>
              <a:ext uri="{FF2B5EF4-FFF2-40B4-BE49-F238E27FC236}">
                <a16:creationId xmlns:a16="http://schemas.microsoft.com/office/drawing/2014/main" id="{4EF0E09E-1602-CBD1-F802-8B8F8FC1FD43}"/>
              </a:ext>
            </a:extLst>
          </p:cNvPr>
          <p:cNvSpPr/>
          <p:nvPr/>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2" name="Text Placeholder 26">
            <a:extLst>
              <a:ext uri="{FF2B5EF4-FFF2-40B4-BE49-F238E27FC236}">
                <a16:creationId xmlns:a16="http://schemas.microsoft.com/office/drawing/2014/main" id="{C7B67CBB-D405-1BBB-E71D-8593A0797357}"/>
              </a:ext>
            </a:extLst>
          </p:cNvPr>
          <p:cNvSpPr>
            <a:spLocks noGrp="1"/>
          </p:cNvSpPr>
          <p:nvPr>
            <p:ph type="body" sz="quarter" idx="30" hasCustomPrompt="1"/>
          </p:nvPr>
        </p:nvSpPr>
        <p:spPr>
          <a:xfrm>
            <a:off x="1069826" y="5410819"/>
            <a:ext cx="423303" cy="359651"/>
          </a:xfrm>
        </p:spPr>
        <p:txBody>
          <a:bodyPr lIns="0" tIns="0" rIns="0" bIns="0" anchor="ctr" anchorCtr="0">
            <a:noAutofit/>
          </a:bodyPr>
          <a:lstStyle>
            <a:lvl1pPr marL="0" indent="0" algn="ctr">
              <a:buFontTx/>
              <a:buNone/>
              <a:defRPr sz="1800"/>
            </a:lvl1pPr>
          </a:lstStyle>
          <a:p>
            <a:pPr lvl="0"/>
            <a:r>
              <a:rPr lang="en-US" dirty="0"/>
              <a:t>#</a:t>
            </a:r>
            <a:endParaRPr lang="en-ZA" dirty="0"/>
          </a:p>
        </p:txBody>
      </p:sp>
    </p:spTree>
    <p:extLst>
      <p:ext uri="{BB962C8B-B14F-4D97-AF65-F5344CB8AC3E}">
        <p14:creationId xmlns:p14="http://schemas.microsoft.com/office/powerpoint/2010/main" val="5612232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326BB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61E033-F0FF-7524-41F2-041FC0217A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740" y="-1"/>
            <a:ext cx="3499937" cy="823515"/>
          </a:xfrm>
          <a:prstGeom prst="rect">
            <a:avLst/>
          </a:prstGeom>
        </p:spPr>
      </p:pic>
      <p:sp>
        <p:nvSpPr>
          <p:cNvPr id="2" name="Title 1">
            <a:extLst>
              <a:ext uri="{FF2B5EF4-FFF2-40B4-BE49-F238E27FC236}">
                <a16:creationId xmlns:a16="http://schemas.microsoft.com/office/drawing/2014/main" id="{B21F95F9-400F-1EC0-9FA5-C2A885E025CE}"/>
              </a:ext>
            </a:extLst>
          </p:cNvPr>
          <p:cNvSpPr>
            <a:spLocks noGrp="1"/>
          </p:cNvSpPr>
          <p:nvPr>
            <p:ph type="ctrTitle" hasCustomPrompt="1"/>
          </p:nvPr>
        </p:nvSpPr>
        <p:spPr>
          <a:xfrm>
            <a:off x="2038350" y="2349500"/>
            <a:ext cx="8629650" cy="1160462"/>
          </a:xfrm>
        </p:spPr>
        <p:txBody>
          <a:bodyPr anchor="b">
            <a:noAutofit/>
          </a:bodyPr>
          <a:lstStyle>
            <a:lvl1pPr algn="ctr">
              <a:defRPr sz="4800" b="1">
                <a:solidFill>
                  <a:schemeClr val="accent2"/>
                </a:solidFill>
                <a:latin typeface="Helvetica" panose="020B0604020202020204" pitchFamily="34" charset="0"/>
                <a:cs typeface="Helvetica" panose="020B0604020202020204" pitchFamily="34" charset="0"/>
              </a:defRPr>
            </a:lvl1pPr>
          </a:lstStyle>
          <a:p>
            <a:r>
              <a:rPr lang="en-US" dirty="0"/>
              <a:t>TITLE</a:t>
            </a:r>
            <a:endParaRPr lang="en-ZA" dirty="0"/>
          </a:p>
        </p:txBody>
      </p:sp>
      <p:sp>
        <p:nvSpPr>
          <p:cNvPr id="3" name="Subtitle 2">
            <a:extLst>
              <a:ext uri="{FF2B5EF4-FFF2-40B4-BE49-F238E27FC236}">
                <a16:creationId xmlns:a16="http://schemas.microsoft.com/office/drawing/2014/main" id="{DB3FB6C4-458B-C9E8-77BD-0E9898395DD7}"/>
              </a:ext>
            </a:extLst>
          </p:cNvPr>
          <p:cNvSpPr>
            <a:spLocks noGrp="1"/>
          </p:cNvSpPr>
          <p:nvPr>
            <p:ph type="subTitle" idx="1"/>
          </p:nvPr>
        </p:nvSpPr>
        <p:spPr>
          <a:xfrm>
            <a:off x="2038350" y="3602038"/>
            <a:ext cx="8629650" cy="98901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6" name="Text Placeholder 4">
            <a:extLst>
              <a:ext uri="{FF2B5EF4-FFF2-40B4-BE49-F238E27FC236}">
                <a16:creationId xmlns:a16="http://schemas.microsoft.com/office/drawing/2014/main" id="{8D649AAE-EB86-217D-C8A0-89ABE5CE976E}"/>
              </a:ext>
            </a:extLst>
          </p:cNvPr>
          <p:cNvSpPr>
            <a:spLocks noGrp="1"/>
          </p:cNvSpPr>
          <p:nvPr>
            <p:ph type="body" sz="quarter" idx="11" hasCustomPrompt="1"/>
          </p:nvPr>
        </p:nvSpPr>
        <p:spPr>
          <a:xfrm>
            <a:off x="695325" y="5473226"/>
            <a:ext cx="3200689" cy="403699"/>
          </a:xfrm>
          <a:prstGeom prst="rect">
            <a:avLst/>
          </a:prstGeom>
        </p:spPr>
        <p:txBody>
          <a:bodyPr>
            <a:noAutofit/>
          </a:bodyPr>
          <a:lstStyle>
            <a:lvl1pPr marL="0" indent="0">
              <a:buNone/>
              <a:defRPr sz="2400" b="0">
                <a:ln>
                  <a:noFill/>
                </a:ln>
                <a:solidFill>
                  <a:srgbClr val="F3B329"/>
                </a:solidFill>
                <a:latin typeface="Helvetica" pitchFamily="2" charset="0"/>
              </a:defRPr>
            </a:lvl1pPr>
          </a:lstStyle>
          <a:p>
            <a:pPr lvl="0"/>
            <a:r>
              <a:rPr lang="en-GB" dirty="0"/>
              <a:t>Faculty name</a:t>
            </a:r>
          </a:p>
        </p:txBody>
      </p:sp>
    </p:spTree>
    <p:extLst>
      <p:ext uri="{BB962C8B-B14F-4D97-AF65-F5344CB8AC3E}">
        <p14:creationId xmlns:p14="http://schemas.microsoft.com/office/powerpoint/2010/main" val="20661276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rgbClr val="CDEA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540E-F18A-AA26-B95D-AE59F9792817}"/>
              </a:ext>
            </a:extLst>
          </p:cNvPr>
          <p:cNvSpPr>
            <a:spLocks noGrp="1"/>
          </p:cNvSpPr>
          <p:nvPr>
            <p:ph type="title" hasCustomPrompt="1"/>
          </p:nvPr>
        </p:nvSpPr>
        <p:spPr>
          <a:xfrm>
            <a:off x="695325" y="1381127"/>
            <a:ext cx="10656888" cy="1699473"/>
          </a:xfrm>
        </p:spPr>
        <p:txBody>
          <a:bodyPr anchor="b"/>
          <a:lstStyle>
            <a:lvl1pPr algn="ctr">
              <a:defRPr sz="6000" b="1" baseline="0">
                <a:solidFill>
                  <a:schemeClr val="accent2"/>
                </a:solidFill>
              </a:defRPr>
            </a:lvl1pPr>
          </a:lstStyle>
          <a:p>
            <a:r>
              <a:rPr lang="en-US" dirty="0"/>
              <a:t>New section</a:t>
            </a:r>
            <a:endParaRPr lang="en-ZA" dirty="0"/>
          </a:p>
        </p:txBody>
      </p:sp>
      <p:sp>
        <p:nvSpPr>
          <p:cNvPr id="10" name="Rectangle 9">
            <a:extLst>
              <a:ext uri="{FF2B5EF4-FFF2-40B4-BE49-F238E27FC236}">
                <a16:creationId xmlns:a16="http://schemas.microsoft.com/office/drawing/2014/main" id="{9AED0B04-5FAA-79D6-F2BC-70BCDF5BF24E}"/>
              </a:ext>
            </a:extLst>
          </p:cNvPr>
          <p:cNvSpPr/>
          <p:nvPr/>
        </p:nvSpPr>
        <p:spPr>
          <a:xfrm rot="5400000">
            <a:off x="6046401" y="712398"/>
            <a:ext cx="99203" cy="12192002"/>
          </a:xfrm>
          <a:prstGeom prst="rect">
            <a:avLst/>
          </a:prstGeom>
          <a:solidFill>
            <a:srgbClr val="043673"/>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0ACD742-54D8-7F91-795A-1DFC64D261D0}"/>
              </a:ext>
            </a:extLst>
          </p:cNvPr>
          <p:cNvSpPr/>
          <p:nvPr/>
        </p:nvSpPr>
        <p:spPr>
          <a:xfrm rot="5400000">
            <a:off x="6067849" y="640998"/>
            <a:ext cx="43598" cy="12192000"/>
          </a:xfrm>
          <a:prstGeom prst="rect">
            <a:avLst/>
          </a:prstGeom>
          <a:solidFill>
            <a:srgbClr val="FCB814"/>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171376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A6B8A-051D-09C0-72F0-B87B72CED9A7}"/>
              </a:ext>
            </a:extLst>
          </p:cNvPr>
          <p:cNvSpPr>
            <a:spLocks noGrp="1"/>
          </p:cNvSpPr>
          <p:nvPr>
            <p:ph type="title" hasCustomPrompt="1"/>
          </p:nvPr>
        </p:nvSpPr>
        <p:spPr>
          <a:xfrm>
            <a:off x="695325" y="188913"/>
            <a:ext cx="9250932" cy="1116012"/>
          </a:xfrm>
        </p:spPr>
        <p:txBody>
          <a:bodyPr/>
          <a:lstStyle>
            <a:lvl1pPr>
              <a:defRPr/>
            </a:lvl1pPr>
          </a:lstStyle>
          <a:p>
            <a:r>
              <a:rPr lang="en-US" dirty="0"/>
              <a:t>Introduction</a:t>
            </a:r>
            <a:endParaRPr lang="en-ZA" dirty="0"/>
          </a:p>
        </p:txBody>
      </p:sp>
      <p:sp>
        <p:nvSpPr>
          <p:cNvPr id="6" name="Text Placeholder 5">
            <a:extLst>
              <a:ext uri="{FF2B5EF4-FFF2-40B4-BE49-F238E27FC236}">
                <a16:creationId xmlns:a16="http://schemas.microsoft.com/office/drawing/2014/main" id="{1325DDB4-0DD3-AC78-C9F9-852784EB6143}"/>
              </a:ext>
            </a:extLst>
          </p:cNvPr>
          <p:cNvSpPr>
            <a:spLocks noGrp="1"/>
          </p:cNvSpPr>
          <p:nvPr>
            <p:ph type="body"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a:extLst>
              <a:ext uri="{FF2B5EF4-FFF2-40B4-BE49-F238E27FC236}">
                <a16:creationId xmlns:a16="http://schemas.microsoft.com/office/drawing/2014/main" id="{06E090C6-9EB7-1DFA-DB6C-218E5DCBE837}"/>
              </a:ext>
            </a:extLst>
          </p:cNvPr>
          <p:cNvPicPr>
            <a:picLocks noChangeAspect="1"/>
          </p:cNvPicPr>
          <p:nvPr/>
        </p:nvPicPr>
        <p:blipFill>
          <a:blip r:embed="rId2">
            <a:duotone>
              <a:schemeClr val="accent1">
                <a:shade val="45000"/>
                <a:satMod val="135000"/>
              </a:schemeClr>
              <a:prstClr val="white"/>
            </a:duotone>
          </a:blip>
          <a:stretch>
            <a:fillRect/>
          </a:stretch>
        </p:blipFill>
        <p:spPr>
          <a:xfrm>
            <a:off x="10063961" y="188914"/>
            <a:ext cx="1136951" cy="1116012"/>
          </a:xfrm>
          <a:prstGeom prst="rect">
            <a:avLst/>
          </a:prstGeom>
        </p:spPr>
      </p:pic>
    </p:spTree>
    <p:extLst>
      <p:ext uri="{BB962C8B-B14F-4D97-AF65-F5344CB8AC3E}">
        <p14:creationId xmlns:p14="http://schemas.microsoft.com/office/powerpoint/2010/main" val="3644070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tting specific practi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866618"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8248492" y="188913"/>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591622" y="2395251"/>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24414" y="254899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4" name="Rectangle 53">
            <a:extLst>
              <a:ext uri="{FF2B5EF4-FFF2-40B4-BE49-F238E27FC236}">
                <a16:creationId xmlns:a16="http://schemas.microsoft.com/office/drawing/2014/main" id="{788E1BFB-41C3-2B1D-C187-1D1601B5A32F}"/>
              </a:ext>
            </a:extLst>
          </p:cNvPr>
          <p:cNvSpPr/>
          <p:nvPr userDrawn="1"/>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5" name="Text Placeholder 19">
            <a:extLst>
              <a:ext uri="{FF2B5EF4-FFF2-40B4-BE49-F238E27FC236}">
                <a16:creationId xmlns:a16="http://schemas.microsoft.com/office/drawing/2014/main" id="{0BC2B069-6B7C-4DB8-2C34-6EF7691627B9}"/>
              </a:ext>
            </a:extLst>
          </p:cNvPr>
          <p:cNvSpPr>
            <a:spLocks noGrp="1"/>
          </p:cNvSpPr>
          <p:nvPr>
            <p:ph type="body" sz="quarter" idx="27" hasCustomPrompt="1"/>
          </p:nvPr>
        </p:nvSpPr>
        <p:spPr>
          <a:xfrm>
            <a:off x="1591622" y="3302561"/>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6" name="Oval 55">
            <a:extLst>
              <a:ext uri="{FF2B5EF4-FFF2-40B4-BE49-F238E27FC236}">
                <a16:creationId xmlns:a16="http://schemas.microsoft.com/office/drawing/2014/main" id="{D855044F-85EB-EF75-AD6C-BC5E5D1EA80F}"/>
              </a:ext>
            </a:extLst>
          </p:cNvPr>
          <p:cNvSpPr/>
          <p:nvPr userDrawn="1"/>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7" name="Text Placeholder 26">
            <a:extLst>
              <a:ext uri="{FF2B5EF4-FFF2-40B4-BE49-F238E27FC236}">
                <a16:creationId xmlns:a16="http://schemas.microsoft.com/office/drawing/2014/main" id="{C8FB0651-F70B-AA99-FCDD-3694CB2B93F1}"/>
              </a:ext>
            </a:extLst>
          </p:cNvPr>
          <p:cNvSpPr>
            <a:spLocks noGrp="1"/>
          </p:cNvSpPr>
          <p:nvPr>
            <p:ph type="body" sz="quarter" idx="28" hasCustomPrompt="1"/>
          </p:nvPr>
        </p:nvSpPr>
        <p:spPr>
          <a:xfrm>
            <a:off x="1024414" y="345630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8" name="Rectangle 57">
            <a:extLst>
              <a:ext uri="{FF2B5EF4-FFF2-40B4-BE49-F238E27FC236}">
                <a16:creationId xmlns:a16="http://schemas.microsoft.com/office/drawing/2014/main" id="{922D164A-126A-7A94-B241-EE141323F8E1}"/>
              </a:ext>
            </a:extLst>
          </p:cNvPr>
          <p:cNvSpPr/>
          <p:nvPr userDrawn="1"/>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9" name="Text Placeholder 19">
            <a:extLst>
              <a:ext uri="{FF2B5EF4-FFF2-40B4-BE49-F238E27FC236}">
                <a16:creationId xmlns:a16="http://schemas.microsoft.com/office/drawing/2014/main" id="{00219CDA-7F7C-5ACF-7693-AA4382AEFD3E}"/>
              </a:ext>
            </a:extLst>
          </p:cNvPr>
          <p:cNvSpPr>
            <a:spLocks noGrp="1"/>
          </p:cNvSpPr>
          <p:nvPr>
            <p:ph type="body" sz="quarter" idx="29" hasCustomPrompt="1"/>
          </p:nvPr>
        </p:nvSpPr>
        <p:spPr>
          <a:xfrm>
            <a:off x="1591622" y="4201705"/>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0" name="Oval 59">
            <a:extLst>
              <a:ext uri="{FF2B5EF4-FFF2-40B4-BE49-F238E27FC236}">
                <a16:creationId xmlns:a16="http://schemas.microsoft.com/office/drawing/2014/main" id="{B948E09E-FE4F-B54D-4992-6074FEC2E5EB}"/>
              </a:ext>
            </a:extLst>
          </p:cNvPr>
          <p:cNvSpPr/>
          <p:nvPr userDrawn="1"/>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61" name="Text Placeholder 26">
            <a:extLst>
              <a:ext uri="{FF2B5EF4-FFF2-40B4-BE49-F238E27FC236}">
                <a16:creationId xmlns:a16="http://schemas.microsoft.com/office/drawing/2014/main" id="{E67862E2-E09B-B9D0-970D-34200F1F470F}"/>
              </a:ext>
            </a:extLst>
          </p:cNvPr>
          <p:cNvSpPr>
            <a:spLocks noGrp="1"/>
          </p:cNvSpPr>
          <p:nvPr>
            <p:ph type="body" sz="quarter" idx="30" hasCustomPrompt="1"/>
          </p:nvPr>
        </p:nvSpPr>
        <p:spPr>
          <a:xfrm>
            <a:off x="1024414" y="4355450"/>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62" name="Rectangle 61">
            <a:extLst>
              <a:ext uri="{FF2B5EF4-FFF2-40B4-BE49-F238E27FC236}">
                <a16:creationId xmlns:a16="http://schemas.microsoft.com/office/drawing/2014/main" id="{ACECBA07-EC3D-2479-A30C-3913D8395D3D}"/>
              </a:ext>
            </a:extLst>
          </p:cNvPr>
          <p:cNvSpPr/>
          <p:nvPr userDrawn="1"/>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63" name="Text Placeholder 19">
            <a:extLst>
              <a:ext uri="{FF2B5EF4-FFF2-40B4-BE49-F238E27FC236}">
                <a16:creationId xmlns:a16="http://schemas.microsoft.com/office/drawing/2014/main" id="{50A3A517-FFA4-5942-7A05-4FB3DC2B701B}"/>
              </a:ext>
            </a:extLst>
          </p:cNvPr>
          <p:cNvSpPr>
            <a:spLocks noGrp="1"/>
          </p:cNvSpPr>
          <p:nvPr>
            <p:ph type="body" sz="quarter" idx="31" hasCustomPrompt="1"/>
          </p:nvPr>
        </p:nvSpPr>
        <p:spPr>
          <a:xfrm>
            <a:off x="1565496" y="5188692"/>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4" name="Oval 63">
            <a:extLst>
              <a:ext uri="{FF2B5EF4-FFF2-40B4-BE49-F238E27FC236}">
                <a16:creationId xmlns:a16="http://schemas.microsoft.com/office/drawing/2014/main" id="{DA099932-86A5-03D7-ACFD-314EDD0FAAEC}"/>
              </a:ext>
            </a:extLst>
          </p:cNvPr>
          <p:cNvSpPr/>
          <p:nvPr userDrawn="1"/>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65" name="Text Placeholder 26">
            <a:extLst>
              <a:ext uri="{FF2B5EF4-FFF2-40B4-BE49-F238E27FC236}">
                <a16:creationId xmlns:a16="http://schemas.microsoft.com/office/drawing/2014/main" id="{96540088-F1EB-5ADD-71E4-863CDAC7B119}"/>
              </a:ext>
            </a:extLst>
          </p:cNvPr>
          <p:cNvSpPr>
            <a:spLocks noGrp="1"/>
          </p:cNvSpPr>
          <p:nvPr>
            <p:ph type="body" sz="quarter" idx="32" hasCustomPrompt="1"/>
          </p:nvPr>
        </p:nvSpPr>
        <p:spPr>
          <a:xfrm>
            <a:off x="998288" y="5342437"/>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4" name="Rectangle 3">
            <a:extLst>
              <a:ext uri="{FF2B5EF4-FFF2-40B4-BE49-F238E27FC236}">
                <a16:creationId xmlns:a16="http://schemas.microsoft.com/office/drawing/2014/main" id="{F3FE0BE6-012A-783C-358B-B8E00BAE70FB}"/>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 name="TextBox 4">
            <a:extLst>
              <a:ext uri="{FF2B5EF4-FFF2-40B4-BE49-F238E27FC236}">
                <a16:creationId xmlns:a16="http://schemas.microsoft.com/office/drawing/2014/main" id="{83689A5B-4540-4840-E85F-6FA86BC9E779}"/>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share what it is like in your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8FA00D7-5979-BC22-9D61-DC2B48BD4B82}"/>
              </a:ext>
            </a:extLst>
          </p:cNvPr>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Tree>
    <p:extLst>
      <p:ext uri="{BB962C8B-B14F-4D97-AF65-F5344CB8AC3E}">
        <p14:creationId xmlns:p14="http://schemas.microsoft.com/office/powerpoint/2010/main" val="29432186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lstStyle>
            <a:lvl1pPr>
              <a:defRPr/>
            </a:lvl1pPr>
          </a:lstStyle>
          <a:p>
            <a:r>
              <a:rPr lang="en-US" dirty="0"/>
              <a:t>Learning objectives</a:t>
            </a:r>
            <a:endParaRPr lang="en-ZA" dirty="0"/>
          </a:p>
        </p:txBody>
      </p:sp>
      <p:pic>
        <p:nvPicPr>
          <p:cNvPr id="6" name="Picture 5">
            <a:extLst>
              <a:ext uri="{FF2B5EF4-FFF2-40B4-BE49-F238E27FC236}">
                <a16:creationId xmlns:a16="http://schemas.microsoft.com/office/drawing/2014/main" id="{FB30C277-07A2-1E1E-7175-60D0E646C2F5}"/>
              </a:ext>
            </a:extLst>
          </p:cNvPr>
          <p:cNvPicPr>
            <a:picLocks noChangeAspect="1"/>
          </p:cNvPicPr>
          <p:nvPr/>
        </p:nvPicPr>
        <p:blipFill>
          <a:blip r:embed="rId2">
            <a:duotone>
              <a:schemeClr val="accent2">
                <a:shade val="45000"/>
                <a:satMod val="135000"/>
              </a:schemeClr>
              <a:prstClr val="white"/>
            </a:duotone>
          </a:blip>
          <a:stretch>
            <a:fillRect/>
          </a:stretch>
        </p:blipFill>
        <p:spPr>
          <a:xfrm>
            <a:off x="911225" y="1978261"/>
            <a:ext cx="595309" cy="622794"/>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p:nvPicPr>
        <p:blipFill>
          <a:blip r:embed="rId2">
            <a:duotone>
              <a:schemeClr val="accent2">
                <a:shade val="45000"/>
                <a:satMod val="135000"/>
              </a:schemeClr>
              <a:prstClr val="white"/>
            </a:duotone>
          </a:blip>
          <a:stretch>
            <a:fillRect/>
          </a:stretch>
        </p:blipFill>
        <p:spPr>
          <a:xfrm>
            <a:off x="911227" y="3004530"/>
            <a:ext cx="595309" cy="622794"/>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p:nvPicPr>
        <p:blipFill>
          <a:blip r:embed="rId2">
            <a:duotone>
              <a:schemeClr val="accent2">
                <a:shade val="45000"/>
                <a:satMod val="135000"/>
              </a:schemeClr>
              <a:prstClr val="white"/>
            </a:duotone>
          </a:blip>
          <a:stretch>
            <a:fillRect/>
          </a:stretch>
        </p:blipFill>
        <p:spPr>
          <a:xfrm>
            <a:off x="911226" y="4030799"/>
            <a:ext cx="595309" cy="622794"/>
          </a:xfrm>
          <a:prstGeom prst="rect">
            <a:avLst/>
          </a:prstGeom>
        </p:spPr>
      </p:pic>
      <p:pic>
        <p:nvPicPr>
          <p:cNvPr id="9" name="Picture 8">
            <a:extLst>
              <a:ext uri="{FF2B5EF4-FFF2-40B4-BE49-F238E27FC236}">
                <a16:creationId xmlns:a16="http://schemas.microsoft.com/office/drawing/2014/main" id="{6F4EC902-6AB2-DB1E-FB48-18BC5005B151}"/>
              </a:ext>
            </a:extLst>
          </p:cNvPr>
          <p:cNvPicPr>
            <a:picLocks noChangeAspect="1"/>
          </p:cNvPicPr>
          <p:nvPr/>
        </p:nvPicPr>
        <p:blipFill>
          <a:blip r:embed="rId2">
            <a:duotone>
              <a:schemeClr val="accent2">
                <a:shade val="45000"/>
                <a:satMod val="135000"/>
              </a:schemeClr>
              <a:prstClr val="white"/>
            </a:duotone>
          </a:blip>
          <a:stretch>
            <a:fillRect/>
          </a:stretch>
        </p:blipFill>
        <p:spPr>
          <a:xfrm>
            <a:off x="911225" y="5057067"/>
            <a:ext cx="595309" cy="622794"/>
          </a:xfrm>
          <a:prstGeom prst="rect">
            <a:avLst/>
          </a:prstGeom>
        </p:spPr>
      </p:pic>
      <p:sp>
        <p:nvSpPr>
          <p:cNvPr id="11" name="TextBox 10">
            <a:extLst>
              <a:ext uri="{FF2B5EF4-FFF2-40B4-BE49-F238E27FC236}">
                <a16:creationId xmlns:a16="http://schemas.microsoft.com/office/drawing/2014/main" id="{436CD2E7-05A8-9693-5A31-EFBCCF06E78C}"/>
              </a:ext>
            </a:extLst>
          </p:cNvPr>
          <p:cNvSpPr txBox="1"/>
          <p:nvPr/>
        </p:nvSpPr>
        <p:spPr>
          <a:xfrm>
            <a:off x="911225" y="1376363"/>
            <a:ext cx="105140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t>At the end of this module, participants will be able to:  </a:t>
            </a:r>
            <a:endParaRPr lang="en-US" sz="2800" b="1" dirty="0"/>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p:ph type="body" sz="quarter" idx="10" hasCustomPrompt="1"/>
          </p:nvPr>
        </p:nvSpPr>
        <p:spPr>
          <a:xfrm>
            <a:off x="1633537" y="1978261"/>
            <a:ext cx="9718676" cy="622794"/>
          </a:xfrm>
        </p:spPr>
        <p:txBody>
          <a:bodyPr anchor="ctr">
            <a:norm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p:ph type="body" sz="quarter" idx="11" hasCustomPrompt="1"/>
          </p:nvPr>
        </p:nvSpPr>
        <p:spPr>
          <a:xfrm>
            <a:off x="1633537" y="3004530"/>
            <a:ext cx="9718676" cy="622794"/>
          </a:xfrm>
        </p:spPr>
        <p:txBody>
          <a:bodyPr anchor="ctr">
            <a:norm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p:ph type="body" sz="quarter" idx="12" hasCustomPrompt="1"/>
          </p:nvPr>
        </p:nvSpPr>
        <p:spPr>
          <a:xfrm>
            <a:off x="1633537" y="4030799"/>
            <a:ext cx="9718676" cy="622794"/>
          </a:xfrm>
        </p:spPr>
        <p:txBody>
          <a:bodyPr anchor="ctr">
            <a:norm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1" name="Text Placeholder 26">
            <a:extLst>
              <a:ext uri="{FF2B5EF4-FFF2-40B4-BE49-F238E27FC236}">
                <a16:creationId xmlns:a16="http://schemas.microsoft.com/office/drawing/2014/main" id="{BFD0243E-A216-93B3-2BEC-A07295D04AF1}"/>
              </a:ext>
            </a:extLst>
          </p:cNvPr>
          <p:cNvSpPr>
            <a:spLocks noGrp="1"/>
          </p:cNvSpPr>
          <p:nvPr>
            <p:ph type="body" sz="quarter" idx="13" hasCustomPrompt="1"/>
          </p:nvPr>
        </p:nvSpPr>
        <p:spPr>
          <a:xfrm>
            <a:off x="1633537" y="5057067"/>
            <a:ext cx="9718676" cy="622794"/>
          </a:xfrm>
        </p:spPr>
        <p:txBody>
          <a:bodyPr anchor="ctr">
            <a:norm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18504596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9337196" cy="1116012"/>
          </a:xfrm>
        </p:spPr>
        <p:txBody>
          <a:bodyP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p:nvPicPr>
        <p:blipFill>
          <a:blip r:embed="rId2">
            <a:duotone>
              <a:schemeClr val="accent1">
                <a:shade val="45000"/>
                <a:satMod val="135000"/>
              </a:schemeClr>
              <a:prstClr val="white"/>
            </a:duotone>
          </a:blip>
          <a:stretch>
            <a:fillRect/>
          </a:stretch>
        </p:blipFill>
        <p:spPr>
          <a:xfrm>
            <a:off x="10207921" y="189753"/>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591622" y="2395251"/>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24414" y="254899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4" name="Rectangle 53">
            <a:extLst>
              <a:ext uri="{FF2B5EF4-FFF2-40B4-BE49-F238E27FC236}">
                <a16:creationId xmlns:a16="http://schemas.microsoft.com/office/drawing/2014/main" id="{788E1BFB-41C3-2B1D-C187-1D1601B5A32F}"/>
              </a:ext>
            </a:extLst>
          </p:cNvPr>
          <p:cNvSpPr/>
          <p:nvPr/>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5" name="Text Placeholder 19">
            <a:extLst>
              <a:ext uri="{FF2B5EF4-FFF2-40B4-BE49-F238E27FC236}">
                <a16:creationId xmlns:a16="http://schemas.microsoft.com/office/drawing/2014/main" id="{0BC2B069-6B7C-4DB8-2C34-6EF7691627B9}"/>
              </a:ext>
            </a:extLst>
          </p:cNvPr>
          <p:cNvSpPr>
            <a:spLocks noGrp="1"/>
          </p:cNvSpPr>
          <p:nvPr>
            <p:ph type="body" sz="quarter" idx="27" hasCustomPrompt="1"/>
          </p:nvPr>
        </p:nvSpPr>
        <p:spPr>
          <a:xfrm>
            <a:off x="1591622" y="3302561"/>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6" name="Oval 55">
            <a:extLst>
              <a:ext uri="{FF2B5EF4-FFF2-40B4-BE49-F238E27FC236}">
                <a16:creationId xmlns:a16="http://schemas.microsoft.com/office/drawing/2014/main" id="{D855044F-85EB-EF75-AD6C-BC5E5D1EA80F}"/>
              </a:ext>
            </a:extLst>
          </p:cNvPr>
          <p:cNvSpPr/>
          <p:nvPr/>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7" name="Text Placeholder 26">
            <a:extLst>
              <a:ext uri="{FF2B5EF4-FFF2-40B4-BE49-F238E27FC236}">
                <a16:creationId xmlns:a16="http://schemas.microsoft.com/office/drawing/2014/main" id="{C8FB0651-F70B-AA99-FCDD-3694CB2B93F1}"/>
              </a:ext>
            </a:extLst>
          </p:cNvPr>
          <p:cNvSpPr>
            <a:spLocks noGrp="1"/>
          </p:cNvSpPr>
          <p:nvPr>
            <p:ph type="body" sz="quarter" idx="28" hasCustomPrompt="1"/>
          </p:nvPr>
        </p:nvSpPr>
        <p:spPr>
          <a:xfrm>
            <a:off x="1024414" y="345630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8" name="Rectangle 57">
            <a:extLst>
              <a:ext uri="{FF2B5EF4-FFF2-40B4-BE49-F238E27FC236}">
                <a16:creationId xmlns:a16="http://schemas.microsoft.com/office/drawing/2014/main" id="{922D164A-126A-7A94-B241-EE141323F8E1}"/>
              </a:ext>
            </a:extLst>
          </p:cNvPr>
          <p:cNvSpPr/>
          <p:nvPr/>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9" name="Text Placeholder 19">
            <a:extLst>
              <a:ext uri="{FF2B5EF4-FFF2-40B4-BE49-F238E27FC236}">
                <a16:creationId xmlns:a16="http://schemas.microsoft.com/office/drawing/2014/main" id="{00219CDA-7F7C-5ACF-7693-AA4382AEFD3E}"/>
              </a:ext>
            </a:extLst>
          </p:cNvPr>
          <p:cNvSpPr>
            <a:spLocks noGrp="1"/>
          </p:cNvSpPr>
          <p:nvPr>
            <p:ph type="body" sz="quarter" idx="29" hasCustomPrompt="1"/>
          </p:nvPr>
        </p:nvSpPr>
        <p:spPr>
          <a:xfrm>
            <a:off x="1591622" y="4201705"/>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0" name="Oval 59">
            <a:extLst>
              <a:ext uri="{FF2B5EF4-FFF2-40B4-BE49-F238E27FC236}">
                <a16:creationId xmlns:a16="http://schemas.microsoft.com/office/drawing/2014/main" id="{B948E09E-FE4F-B54D-4992-6074FEC2E5EB}"/>
              </a:ext>
            </a:extLst>
          </p:cNvPr>
          <p:cNvSpPr/>
          <p:nvPr/>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1" name="Text Placeholder 26">
            <a:extLst>
              <a:ext uri="{FF2B5EF4-FFF2-40B4-BE49-F238E27FC236}">
                <a16:creationId xmlns:a16="http://schemas.microsoft.com/office/drawing/2014/main" id="{E67862E2-E09B-B9D0-970D-34200F1F470F}"/>
              </a:ext>
            </a:extLst>
          </p:cNvPr>
          <p:cNvSpPr>
            <a:spLocks noGrp="1"/>
          </p:cNvSpPr>
          <p:nvPr>
            <p:ph type="body" sz="quarter" idx="30" hasCustomPrompt="1"/>
          </p:nvPr>
        </p:nvSpPr>
        <p:spPr>
          <a:xfrm>
            <a:off x="1024414" y="4355450"/>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62" name="Rectangle 61">
            <a:extLst>
              <a:ext uri="{FF2B5EF4-FFF2-40B4-BE49-F238E27FC236}">
                <a16:creationId xmlns:a16="http://schemas.microsoft.com/office/drawing/2014/main" id="{ACECBA07-EC3D-2479-A30C-3913D8395D3D}"/>
              </a:ext>
            </a:extLst>
          </p:cNvPr>
          <p:cNvSpPr/>
          <p:nvPr/>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63" name="Text Placeholder 19">
            <a:extLst>
              <a:ext uri="{FF2B5EF4-FFF2-40B4-BE49-F238E27FC236}">
                <a16:creationId xmlns:a16="http://schemas.microsoft.com/office/drawing/2014/main" id="{50A3A517-FFA4-5942-7A05-4FB3DC2B701B}"/>
              </a:ext>
            </a:extLst>
          </p:cNvPr>
          <p:cNvSpPr>
            <a:spLocks noGrp="1"/>
          </p:cNvSpPr>
          <p:nvPr>
            <p:ph type="body" sz="quarter" idx="31" hasCustomPrompt="1"/>
          </p:nvPr>
        </p:nvSpPr>
        <p:spPr>
          <a:xfrm>
            <a:off x="1565496" y="5188692"/>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4" name="Oval 63">
            <a:extLst>
              <a:ext uri="{FF2B5EF4-FFF2-40B4-BE49-F238E27FC236}">
                <a16:creationId xmlns:a16="http://schemas.microsoft.com/office/drawing/2014/main" id="{DA099932-86A5-03D7-ACFD-314EDD0FAAEC}"/>
              </a:ext>
            </a:extLst>
          </p:cNvPr>
          <p:cNvSpPr/>
          <p:nvPr/>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5" name="Text Placeholder 26">
            <a:extLst>
              <a:ext uri="{FF2B5EF4-FFF2-40B4-BE49-F238E27FC236}">
                <a16:creationId xmlns:a16="http://schemas.microsoft.com/office/drawing/2014/main" id="{96540088-F1EB-5ADD-71E4-863CDAC7B119}"/>
              </a:ext>
            </a:extLst>
          </p:cNvPr>
          <p:cNvSpPr>
            <a:spLocks noGrp="1"/>
          </p:cNvSpPr>
          <p:nvPr>
            <p:ph type="body" sz="quarter" idx="32" hasCustomPrompt="1"/>
          </p:nvPr>
        </p:nvSpPr>
        <p:spPr>
          <a:xfrm>
            <a:off x="998288" y="5342437"/>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 name="TextBox 4">
            <a:extLst>
              <a:ext uri="{FF2B5EF4-FFF2-40B4-BE49-F238E27FC236}">
                <a16:creationId xmlns:a16="http://schemas.microsoft.com/office/drawing/2014/main" id="{321243D5-0887-87C1-9809-C9FA3553AE49}"/>
              </a:ext>
            </a:extLst>
          </p:cNvPr>
          <p:cNvSpPr txBox="1"/>
          <p:nvPr/>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We invite you to use the ‘Discussion forum’ tab to share with other participants:</a:t>
            </a:r>
          </a:p>
          <a:p>
            <a:endParaRPr lang="en-ZA" dirty="0"/>
          </a:p>
        </p:txBody>
      </p:sp>
    </p:spTree>
    <p:extLst>
      <p:ext uri="{BB962C8B-B14F-4D97-AF65-F5344CB8AC3E}">
        <p14:creationId xmlns:p14="http://schemas.microsoft.com/office/powerpoint/2010/main" val="35953096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1_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9337196" cy="1116012"/>
          </a:xfrm>
        </p:spPr>
        <p:txBody>
          <a:bodyP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p:nvPicPr>
        <p:blipFill>
          <a:blip r:embed="rId2">
            <a:duotone>
              <a:schemeClr val="accent1">
                <a:shade val="45000"/>
                <a:satMod val="135000"/>
              </a:schemeClr>
              <a:prstClr val="white"/>
            </a:duotone>
          </a:blip>
          <a:stretch>
            <a:fillRect/>
          </a:stretch>
        </p:blipFill>
        <p:spPr>
          <a:xfrm>
            <a:off x="10207921" y="189753"/>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841500" y="2455732"/>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69825" y="2735910"/>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 name="TextBox 4">
            <a:extLst>
              <a:ext uri="{FF2B5EF4-FFF2-40B4-BE49-F238E27FC236}">
                <a16:creationId xmlns:a16="http://schemas.microsoft.com/office/drawing/2014/main" id="{321243D5-0887-87C1-9809-C9FA3553AE49}"/>
              </a:ext>
            </a:extLst>
          </p:cNvPr>
          <p:cNvSpPr txBox="1"/>
          <p:nvPr/>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We invite you to use the ‘Discussion forum’ tab to share with other participants:</a:t>
            </a:r>
          </a:p>
          <a:p>
            <a:endParaRPr lang="en-ZA" dirty="0"/>
          </a:p>
        </p:txBody>
      </p:sp>
      <p:sp>
        <p:nvSpPr>
          <p:cNvPr id="3" name="Rectangle 2">
            <a:extLst>
              <a:ext uri="{FF2B5EF4-FFF2-40B4-BE49-F238E27FC236}">
                <a16:creationId xmlns:a16="http://schemas.microsoft.com/office/drawing/2014/main" id="{3383945D-352C-93A4-F1F0-72EB312C0CCD}"/>
              </a:ext>
            </a:extLst>
          </p:cNvPr>
          <p:cNvSpPr/>
          <p:nvPr/>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4" name="Text Placeholder 19">
            <a:extLst>
              <a:ext uri="{FF2B5EF4-FFF2-40B4-BE49-F238E27FC236}">
                <a16:creationId xmlns:a16="http://schemas.microsoft.com/office/drawing/2014/main" id="{C6C2E594-F926-D493-F441-AAFF9D9D3955}"/>
              </a:ext>
            </a:extLst>
          </p:cNvPr>
          <p:cNvSpPr>
            <a:spLocks noGrp="1"/>
          </p:cNvSpPr>
          <p:nvPr>
            <p:ph type="body" sz="quarter" idx="27" hasCustomPrompt="1"/>
          </p:nvPr>
        </p:nvSpPr>
        <p:spPr>
          <a:xfrm>
            <a:off x="1841500" y="3772444"/>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 name="Oval 5">
            <a:extLst>
              <a:ext uri="{FF2B5EF4-FFF2-40B4-BE49-F238E27FC236}">
                <a16:creationId xmlns:a16="http://schemas.microsoft.com/office/drawing/2014/main" id="{D36B1C18-8DB4-1B86-987B-12C1F5FD3D59}"/>
              </a:ext>
            </a:extLst>
          </p:cNvPr>
          <p:cNvSpPr/>
          <p:nvPr/>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8" name="Text Placeholder 26">
            <a:extLst>
              <a:ext uri="{FF2B5EF4-FFF2-40B4-BE49-F238E27FC236}">
                <a16:creationId xmlns:a16="http://schemas.microsoft.com/office/drawing/2014/main" id="{733BFF02-5545-B63E-0C75-8D38E99E516C}"/>
              </a:ext>
            </a:extLst>
          </p:cNvPr>
          <p:cNvSpPr>
            <a:spLocks noGrp="1"/>
          </p:cNvSpPr>
          <p:nvPr>
            <p:ph type="body" sz="quarter" idx="28" hasCustomPrompt="1"/>
          </p:nvPr>
        </p:nvSpPr>
        <p:spPr>
          <a:xfrm>
            <a:off x="1069825" y="4052622"/>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9" name="Rectangle 8">
            <a:extLst>
              <a:ext uri="{FF2B5EF4-FFF2-40B4-BE49-F238E27FC236}">
                <a16:creationId xmlns:a16="http://schemas.microsoft.com/office/drawing/2014/main" id="{52BC6EC4-3347-1078-16AA-BB9E511382C2}"/>
              </a:ext>
            </a:extLst>
          </p:cNvPr>
          <p:cNvSpPr/>
          <p:nvPr/>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0" name="Text Placeholder 19">
            <a:extLst>
              <a:ext uri="{FF2B5EF4-FFF2-40B4-BE49-F238E27FC236}">
                <a16:creationId xmlns:a16="http://schemas.microsoft.com/office/drawing/2014/main" id="{0F807EF3-2DDA-E0EF-2E08-C2401618892D}"/>
              </a:ext>
            </a:extLst>
          </p:cNvPr>
          <p:cNvSpPr>
            <a:spLocks noGrp="1"/>
          </p:cNvSpPr>
          <p:nvPr>
            <p:ph type="body" sz="quarter" idx="29" hasCustomPrompt="1"/>
          </p:nvPr>
        </p:nvSpPr>
        <p:spPr>
          <a:xfrm>
            <a:off x="1841500" y="5130639"/>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11" name="Oval 10">
            <a:extLst>
              <a:ext uri="{FF2B5EF4-FFF2-40B4-BE49-F238E27FC236}">
                <a16:creationId xmlns:a16="http://schemas.microsoft.com/office/drawing/2014/main" id="{4EF0E09E-1602-CBD1-F802-8B8F8FC1FD43}"/>
              </a:ext>
            </a:extLst>
          </p:cNvPr>
          <p:cNvSpPr/>
          <p:nvPr/>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2" name="Text Placeholder 26">
            <a:extLst>
              <a:ext uri="{FF2B5EF4-FFF2-40B4-BE49-F238E27FC236}">
                <a16:creationId xmlns:a16="http://schemas.microsoft.com/office/drawing/2014/main" id="{C7B67CBB-D405-1BBB-E71D-8593A0797357}"/>
              </a:ext>
            </a:extLst>
          </p:cNvPr>
          <p:cNvSpPr>
            <a:spLocks noGrp="1"/>
          </p:cNvSpPr>
          <p:nvPr>
            <p:ph type="body" sz="quarter" idx="30" hasCustomPrompt="1"/>
          </p:nvPr>
        </p:nvSpPr>
        <p:spPr>
          <a:xfrm>
            <a:off x="1069825" y="5410817"/>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Tree>
    <p:extLst>
      <p:ext uri="{BB962C8B-B14F-4D97-AF65-F5344CB8AC3E}">
        <p14:creationId xmlns:p14="http://schemas.microsoft.com/office/powerpoint/2010/main" val="16805952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Out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C31A2-F95A-DA3D-CE00-AF8D29910A95}"/>
              </a:ext>
            </a:extLst>
          </p:cNvPr>
          <p:cNvSpPr>
            <a:spLocks noGrp="1"/>
          </p:cNvSpPr>
          <p:nvPr>
            <p:ph type="title" hasCustomPrompt="1"/>
          </p:nvPr>
        </p:nvSpPr>
        <p:spPr>
          <a:xfrm>
            <a:off x="695326" y="188913"/>
            <a:ext cx="9268184" cy="1116012"/>
          </a:xfrm>
        </p:spPr>
        <p:txBody>
          <a:bodyPr/>
          <a:lstStyle>
            <a:lvl1pPr>
              <a:defRPr/>
            </a:lvl1pPr>
          </a:lstStyle>
          <a:p>
            <a:r>
              <a:rPr lang="en-US" dirty="0"/>
              <a:t>Outline </a:t>
            </a:r>
            <a:endParaRPr lang="en-ZA" dirty="0"/>
          </a:p>
        </p:txBody>
      </p:sp>
      <p:pic>
        <p:nvPicPr>
          <p:cNvPr id="10" name="Picture 9">
            <a:extLst>
              <a:ext uri="{FF2B5EF4-FFF2-40B4-BE49-F238E27FC236}">
                <a16:creationId xmlns:a16="http://schemas.microsoft.com/office/drawing/2014/main" id="{CCA00376-3FE7-24C2-C4CC-64718B6542AC}"/>
              </a:ext>
            </a:extLst>
          </p:cNvPr>
          <p:cNvPicPr>
            <a:picLocks noChangeAspect="1"/>
          </p:cNvPicPr>
          <p:nvPr/>
        </p:nvPicPr>
        <p:blipFill>
          <a:blip r:embed="rId2">
            <a:duotone>
              <a:schemeClr val="accent1">
                <a:shade val="45000"/>
                <a:satMod val="135000"/>
              </a:schemeClr>
              <a:prstClr val="white"/>
            </a:duotone>
          </a:blip>
          <a:stretch>
            <a:fillRect/>
          </a:stretch>
        </p:blipFill>
        <p:spPr>
          <a:xfrm>
            <a:off x="10087763" y="188913"/>
            <a:ext cx="1151045" cy="1116013"/>
          </a:xfrm>
          <a:prstGeom prst="rect">
            <a:avLst/>
          </a:prstGeom>
        </p:spPr>
      </p:pic>
      <p:sp>
        <p:nvSpPr>
          <p:cNvPr id="12" name="Text Placeholder 11">
            <a:extLst>
              <a:ext uri="{FF2B5EF4-FFF2-40B4-BE49-F238E27FC236}">
                <a16:creationId xmlns:a16="http://schemas.microsoft.com/office/drawing/2014/main" id="{4ECBD781-103C-99C9-FC69-B82193544E5B}"/>
              </a:ext>
            </a:extLst>
          </p:cNvPr>
          <p:cNvSpPr>
            <a:spLocks noGrp="1"/>
          </p:cNvSpPr>
          <p:nvPr>
            <p:ph type="body" sz="quarter" idx="10"/>
          </p:nvPr>
        </p:nvSpPr>
        <p:spPr/>
        <p:txBody>
          <a:bodyPr/>
          <a:lstStyle>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739593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ext onl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10656888" cy="1116012"/>
          </a:xfrm>
        </p:spPr>
        <p:txBody>
          <a:bodyPr anchor="ctr"/>
          <a:lstStyle>
            <a:lvl1pPr>
              <a:defRPr/>
            </a:lvl1pPr>
          </a:lstStyle>
          <a:p>
            <a:r>
              <a:rPr lang="en-US" dirty="0"/>
              <a:t>Content – text only</a:t>
            </a:r>
            <a:endParaRPr lang="en-ZA" dirty="0"/>
          </a:p>
        </p:txBody>
      </p:sp>
      <p:sp>
        <p:nvSpPr>
          <p:cNvPr id="9" name="Text Placeholder 8">
            <a:extLst>
              <a:ext uri="{FF2B5EF4-FFF2-40B4-BE49-F238E27FC236}">
                <a16:creationId xmlns:a16="http://schemas.microsoft.com/office/drawing/2014/main" id="{7CBB468A-4688-39B7-2133-A988867110ED}"/>
              </a:ext>
            </a:extLst>
          </p:cNvPr>
          <p:cNvSpPr>
            <a:spLocks noGrp="1"/>
          </p:cNvSpPr>
          <p:nvPr>
            <p:ph type="body" sz="quarter" idx="10"/>
          </p:nvPr>
        </p:nvSpPr>
        <p:spPr>
          <a:xfrm>
            <a:off x="695325" y="1376363"/>
            <a:ext cx="10656888" cy="4500562"/>
          </a:xfrm>
        </p:spPr>
        <p:txBody>
          <a:bodyPr/>
          <a:lstStyle>
            <a:lvl4pPr>
              <a:spcAft>
                <a:spcPts val="1200"/>
              </a:spcAf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51769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ext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451A-2878-F168-89DE-3C66A237FEA5}"/>
              </a:ext>
            </a:extLst>
          </p:cNvPr>
          <p:cNvSpPr>
            <a:spLocks noGrp="1"/>
          </p:cNvSpPr>
          <p:nvPr>
            <p:ph type="title" hasCustomPrompt="1"/>
          </p:nvPr>
        </p:nvSpPr>
        <p:spPr>
          <a:xfrm>
            <a:off x="695325" y="188913"/>
            <a:ext cx="10656888" cy="1116012"/>
          </a:xfrm>
        </p:spPr>
        <p:txBody>
          <a:bodyPr/>
          <a:lstStyle>
            <a:lvl1pPr>
              <a:defRPr/>
            </a:lvl1pPr>
          </a:lstStyle>
          <a:p>
            <a:r>
              <a:rPr lang="en-US" dirty="0"/>
              <a:t>Content – text and image </a:t>
            </a:r>
            <a:endParaRPr lang="en-ZA" dirty="0"/>
          </a:p>
        </p:txBody>
      </p:sp>
      <p:sp>
        <p:nvSpPr>
          <p:cNvPr id="3" name="Content Placeholder 2">
            <a:extLst>
              <a:ext uri="{FF2B5EF4-FFF2-40B4-BE49-F238E27FC236}">
                <a16:creationId xmlns:a16="http://schemas.microsoft.com/office/drawing/2014/main" id="{2093AB69-F41C-C45C-AB38-47470880663E}"/>
              </a:ext>
            </a:extLst>
          </p:cNvPr>
          <p:cNvSpPr>
            <a:spLocks noGrp="1"/>
          </p:cNvSpPr>
          <p:nvPr>
            <p:ph sz="half" idx="1"/>
          </p:nvPr>
        </p:nvSpPr>
        <p:spPr>
          <a:xfrm>
            <a:off x="695325" y="1376363"/>
            <a:ext cx="4953000" cy="4500562"/>
          </a:xfrm>
          <a:prstGeom prst="rect">
            <a:avLst/>
          </a:prstGeom>
        </p:spPr>
        <p:txBody>
          <a:body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A8FA2BA6-0A5A-0008-630B-E38E416150C7}"/>
              </a:ext>
            </a:extLst>
          </p:cNvPr>
          <p:cNvSpPr>
            <a:spLocks noGrp="1"/>
          </p:cNvSpPr>
          <p:nvPr>
            <p:ph sz="half" idx="2" hasCustomPrompt="1"/>
          </p:nvPr>
        </p:nvSpPr>
        <p:spPr>
          <a:xfrm>
            <a:off x="6226629" y="1376363"/>
            <a:ext cx="5125584" cy="4500562"/>
          </a:xfrm>
          <a:prstGeom prst="rect">
            <a:avLst/>
          </a:prstGeom>
        </p:spPr>
        <p:txBody>
          <a:bodyPr anchor="ctr"/>
          <a:lstStyle>
            <a:lvl1pPr marL="0" indent="0" algn="ctr">
              <a:buNone/>
              <a:defRPr i="1"/>
            </a:lvl1pPr>
          </a:lstStyle>
          <a:p>
            <a:pPr lvl="0"/>
            <a:r>
              <a:rPr lang="en-US" dirty="0"/>
              <a:t>Insert image</a:t>
            </a:r>
          </a:p>
        </p:txBody>
      </p:sp>
    </p:spTree>
    <p:extLst>
      <p:ext uri="{BB962C8B-B14F-4D97-AF65-F5344CB8AC3E}">
        <p14:creationId xmlns:p14="http://schemas.microsoft.com/office/powerpoint/2010/main" val="18319402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Image or Xrays -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C65D18-9A45-001D-0702-3D03B6DCD68C}"/>
              </a:ext>
            </a:extLst>
          </p:cNvPr>
          <p:cNvSpPr/>
          <p:nvPr/>
        </p:nvSpPr>
        <p:spPr>
          <a:xfrm>
            <a:off x="6320473" y="1397146"/>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82941170-EBB0-0B96-7EAB-34E9ED79C92A}"/>
              </a:ext>
            </a:extLst>
          </p:cNvPr>
          <p:cNvSpPr/>
          <p:nvPr/>
        </p:nvSpPr>
        <p:spPr>
          <a:xfrm>
            <a:off x="1929272" y="1381125"/>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0656888" cy="1116013"/>
          </a:xfrm>
        </p:spPr>
        <p:txBody>
          <a:bodyP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1929272" y="4764087"/>
            <a:ext cx="3717925"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2068945" y="1482725"/>
            <a:ext cx="3417456" cy="2987675"/>
          </a:xfrm>
          <a:prstGeom prst="rect">
            <a:avLst/>
          </a:prstGeom>
        </p:spPr>
        <p:txBody>
          <a:bodyPr/>
          <a:lstStyle/>
          <a:p>
            <a:pPr lvl="0"/>
            <a:r>
              <a:rPr lang="en-US"/>
              <a:t>Click to edit Master text styles</a:t>
            </a:r>
          </a:p>
        </p:txBody>
      </p:sp>
      <p:sp>
        <p:nvSpPr>
          <p:cNvPr id="5" name="Text Placeholder 4">
            <a:extLst>
              <a:ext uri="{FF2B5EF4-FFF2-40B4-BE49-F238E27FC236}">
                <a16:creationId xmlns:a16="http://schemas.microsoft.com/office/drawing/2014/main" id="{5486E38E-CC38-4691-756E-F1A99030562A}"/>
              </a:ext>
            </a:extLst>
          </p:cNvPr>
          <p:cNvSpPr>
            <a:spLocks noGrp="1"/>
          </p:cNvSpPr>
          <p:nvPr>
            <p:ph type="body" sz="quarter" idx="3"/>
          </p:nvPr>
        </p:nvSpPr>
        <p:spPr>
          <a:xfrm>
            <a:off x="6330236" y="4764087"/>
            <a:ext cx="3713620"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00585F2C-2BF9-5C61-1021-97532BF0D7D3}"/>
              </a:ext>
            </a:extLst>
          </p:cNvPr>
          <p:cNvSpPr>
            <a:spLocks noGrp="1"/>
          </p:cNvSpPr>
          <p:nvPr>
            <p:ph sz="half" idx="13"/>
          </p:nvPr>
        </p:nvSpPr>
        <p:spPr>
          <a:xfrm>
            <a:off x="6428510" y="1482725"/>
            <a:ext cx="3454399" cy="2987675"/>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20924080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Images or Xrays x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941170-EBB0-0B96-7EAB-34E9ED79C92A}"/>
              </a:ext>
            </a:extLst>
          </p:cNvPr>
          <p:cNvSpPr/>
          <p:nvPr/>
        </p:nvSpPr>
        <p:spPr>
          <a:xfrm>
            <a:off x="698620"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0656888" cy="1116013"/>
          </a:xfrm>
        </p:spPr>
        <p:txBody>
          <a:bodyP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695325"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832691" y="1461943"/>
            <a:ext cx="3124717" cy="2987675"/>
          </a:xfrm>
          <a:prstGeom prst="rect">
            <a:avLst/>
          </a:prstGeom>
        </p:spPr>
        <p:txBody>
          <a:bodyPr/>
          <a:lstStyle/>
          <a:p>
            <a:pPr lvl="0"/>
            <a:r>
              <a:rPr lang="en-US"/>
              <a:t>Click to edit Master text styles</a:t>
            </a:r>
          </a:p>
        </p:txBody>
      </p:sp>
      <p:sp>
        <p:nvSpPr>
          <p:cNvPr id="18" name="Rectangle 17">
            <a:extLst>
              <a:ext uri="{FF2B5EF4-FFF2-40B4-BE49-F238E27FC236}">
                <a16:creationId xmlns:a16="http://schemas.microsoft.com/office/drawing/2014/main" id="{93F465C3-6D85-4A4D-498B-0E2B2B815D39}"/>
              </a:ext>
            </a:extLst>
          </p:cNvPr>
          <p:cNvSpPr/>
          <p:nvPr/>
        </p:nvSpPr>
        <p:spPr>
          <a:xfrm>
            <a:off x="7959605"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19" name="Text Placeholder 2">
            <a:extLst>
              <a:ext uri="{FF2B5EF4-FFF2-40B4-BE49-F238E27FC236}">
                <a16:creationId xmlns:a16="http://schemas.microsoft.com/office/drawing/2014/main" id="{3B99BD6E-9DAC-95B8-575B-6F8D597D40D2}"/>
              </a:ext>
            </a:extLst>
          </p:cNvPr>
          <p:cNvSpPr>
            <a:spLocks noGrp="1"/>
          </p:cNvSpPr>
          <p:nvPr>
            <p:ph type="body" idx="10"/>
          </p:nvPr>
        </p:nvSpPr>
        <p:spPr>
          <a:xfrm>
            <a:off x="7956310"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a:extLst>
              <a:ext uri="{FF2B5EF4-FFF2-40B4-BE49-F238E27FC236}">
                <a16:creationId xmlns:a16="http://schemas.microsoft.com/office/drawing/2014/main" id="{452A05F3-FCF7-B594-F5BE-D2415C35BA53}"/>
              </a:ext>
            </a:extLst>
          </p:cNvPr>
          <p:cNvSpPr>
            <a:spLocks noGrp="1"/>
          </p:cNvSpPr>
          <p:nvPr>
            <p:ph sz="half" idx="11"/>
          </p:nvPr>
        </p:nvSpPr>
        <p:spPr>
          <a:xfrm>
            <a:off x="8093676" y="1461943"/>
            <a:ext cx="3124717" cy="2987675"/>
          </a:xfrm>
          <a:prstGeom prst="rect">
            <a:avLst/>
          </a:prstGeom>
        </p:spPr>
        <p:txBody>
          <a:bodyPr/>
          <a:lstStyle/>
          <a:p>
            <a:pPr lvl="0"/>
            <a:r>
              <a:rPr lang="en-US"/>
              <a:t>Click to edit Master text styles</a:t>
            </a:r>
          </a:p>
        </p:txBody>
      </p:sp>
      <p:sp>
        <p:nvSpPr>
          <p:cNvPr id="21" name="Rectangle 20">
            <a:extLst>
              <a:ext uri="{FF2B5EF4-FFF2-40B4-BE49-F238E27FC236}">
                <a16:creationId xmlns:a16="http://schemas.microsoft.com/office/drawing/2014/main" id="{2A450F02-04B3-F107-F293-282E56AA307D}"/>
              </a:ext>
            </a:extLst>
          </p:cNvPr>
          <p:cNvSpPr/>
          <p:nvPr/>
        </p:nvSpPr>
        <p:spPr>
          <a:xfrm>
            <a:off x="4315006"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2" name="Text Placeholder 2">
            <a:extLst>
              <a:ext uri="{FF2B5EF4-FFF2-40B4-BE49-F238E27FC236}">
                <a16:creationId xmlns:a16="http://schemas.microsoft.com/office/drawing/2014/main" id="{DDC52DFB-3754-DD41-0EB4-A4BD9FD02B70}"/>
              </a:ext>
            </a:extLst>
          </p:cNvPr>
          <p:cNvSpPr>
            <a:spLocks noGrp="1"/>
          </p:cNvSpPr>
          <p:nvPr>
            <p:ph type="body" idx="12"/>
          </p:nvPr>
        </p:nvSpPr>
        <p:spPr>
          <a:xfrm>
            <a:off x="4311711"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3">
            <a:extLst>
              <a:ext uri="{FF2B5EF4-FFF2-40B4-BE49-F238E27FC236}">
                <a16:creationId xmlns:a16="http://schemas.microsoft.com/office/drawing/2014/main" id="{9ED3AB83-DA6D-6017-7671-891BF8899440}"/>
              </a:ext>
            </a:extLst>
          </p:cNvPr>
          <p:cNvSpPr>
            <a:spLocks noGrp="1"/>
          </p:cNvSpPr>
          <p:nvPr>
            <p:ph sz="half" idx="13"/>
          </p:nvPr>
        </p:nvSpPr>
        <p:spPr>
          <a:xfrm>
            <a:off x="4449077" y="1461943"/>
            <a:ext cx="3124717" cy="2987675"/>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34647779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24B1-8D8E-553E-B402-69D7D54E132B}"/>
              </a:ext>
            </a:extLst>
          </p:cNvPr>
          <p:cNvSpPr>
            <a:spLocks noGrp="1"/>
          </p:cNvSpPr>
          <p:nvPr>
            <p:ph type="title" hasCustomPrompt="1"/>
          </p:nvPr>
        </p:nvSpPr>
        <p:spPr>
          <a:xfrm>
            <a:off x="695325" y="188913"/>
            <a:ext cx="10656888" cy="1116012"/>
          </a:xfrm>
        </p:spPr>
        <p:txBody>
          <a:bodyPr/>
          <a:lstStyle>
            <a:lvl1pPr>
              <a:defRPr/>
            </a:lvl1pPr>
          </a:lstStyle>
          <a:p>
            <a:r>
              <a:rPr lang="en-US" dirty="0"/>
              <a:t>Table heading </a:t>
            </a:r>
            <a:endParaRPr lang="en-ZA" dirty="0"/>
          </a:p>
        </p:txBody>
      </p:sp>
      <p:sp>
        <p:nvSpPr>
          <p:cNvPr id="4" name="Table Placeholder 3">
            <a:extLst>
              <a:ext uri="{FF2B5EF4-FFF2-40B4-BE49-F238E27FC236}">
                <a16:creationId xmlns:a16="http://schemas.microsoft.com/office/drawing/2014/main" id="{FF3E83C3-C902-C7F1-B628-B69015E38EE4}"/>
              </a:ext>
            </a:extLst>
          </p:cNvPr>
          <p:cNvSpPr>
            <a:spLocks noGrp="1"/>
          </p:cNvSpPr>
          <p:nvPr>
            <p:ph type="tbl" sz="quarter" idx="10"/>
          </p:nvPr>
        </p:nvSpPr>
        <p:spPr>
          <a:xfrm>
            <a:off x="695325" y="2233245"/>
            <a:ext cx="10656888" cy="3643679"/>
          </a:xfrm>
        </p:spPr>
        <p:txBody>
          <a:bodyPr/>
          <a:lstStyle/>
          <a:p>
            <a:r>
              <a:rPr lang="en-US"/>
              <a:t>Click icon to add table</a:t>
            </a:r>
            <a:endParaRPr lang="en-ZA" dirty="0"/>
          </a:p>
        </p:txBody>
      </p:sp>
      <p:sp>
        <p:nvSpPr>
          <p:cNvPr id="6" name="Text Placeholder 5">
            <a:extLst>
              <a:ext uri="{FF2B5EF4-FFF2-40B4-BE49-F238E27FC236}">
                <a16:creationId xmlns:a16="http://schemas.microsoft.com/office/drawing/2014/main" id="{E0959375-3D9E-EA1C-4E8A-82E055181ECB}"/>
              </a:ext>
            </a:extLst>
          </p:cNvPr>
          <p:cNvSpPr>
            <a:spLocks noGrp="1"/>
          </p:cNvSpPr>
          <p:nvPr>
            <p:ph type="body" sz="quarter" idx="11" hasCustomPrompt="1"/>
          </p:nvPr>
        </p:nvSpPr>
        <p:spPr>
          <a:xfrm>
            <a:off x="695325" y="1376363"/>
            <a:ext cx="10656888" cy="698622"/>
          </a:xfrm>
        </p:spPr>
        <p:txBody>
          <a:bodyPr>
            <a:normAutofit/>
          </a:bodyPr>
          <a:lstStyle>
            <a:lvl1pPr marL="0" indent="0">
              <a:buNone/>
              <a:defRPr sz="20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text styles Click to edit Master text styles</a:t>
            </a:r>
            <a:endParaRPr lang="en-ZA" dirty="0"/>
          </a:p>
          <a:p>
            <a:pPr lvl="0"/>
            <a:endParaRPr lang="en-ZA" dirty="0"/>
          </a:p>
        </p:txBody>
      </p:sp>
    </p:spTree>
    <p:extLst>
      <p:ext uri="{BB962C8B-B14F-4D97-AF65-F5344CB8AC3E}">
        <p14:creationId xmlns:p14="http://schemas.microsoft.com/office/powerpoint/2010/main" val="12428145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p:txBody>
          <a:bodyPr/>
          <a:lstStyle>
            <a:lvl1pPr>
              <a:defRPr/>
            </a:lvl1pPr>
          </a:lstStyle>
          <a:p>
            <a:r>
              <a:rPr lang="en-US" dirty="0"/>
              <a:t>Practical exercise – case study</a:t>
            </a:r>
            <a:endParaRPr lang="en-ZA" dirty="0"/>
          </a:p>
        </p:txBody>
      </p:sp>
      <p:sp>
        <p:nvSpPr>
          <p:cNvPr id="6" name="Text Placeholder 5">
            <a:extLst>
              <a:ext uri="{FF2B5EF4-FFF2-40B4-BE49-F238E27FC236}">
                <a16:creationId xmlns:a16="http://schemas.microsoft.com/office/drawing/2014/main" id="{134B04F1-B7CB-95C9-62F0-A7EACCE7DC49}"/>
              </a:ext>
            </a:extLst>
          </p:cNvPr>
          <p:cNvSpPr>
            <a:spLocks noGrp="1"/>
          </p:cNvSpPr>
          <p:nvPr>
            <p:ph type="body" sz="quarter" idx="10"/>
          </p:nvPr>
        </p:nvSpPr>
        <p:spPr>
          <a:xfrm>
            <a:off x="5270500" y="1376363"/>
            <a:ext cx="6081713" cy="4500562"/>
          </a:xfrm>
        </p:spPr>
        <p:txBody>
          <a:bodyPr/>
          <a:lstStyle>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Picture Placeholder 7">
            <a:extLst>
              <a:ext uri="{FF2B5EF4-FFF2-40B4-BE49-F238E27FC236}">
                <a16:creationId xmlns:a16="http://schemas.microsoft.com/office/drawing/2014/main" id="{546D31A8-D67D-C220-8AEE-4BBA7D4FA37C}"/>
              </a:ext>
            </a:extLst>
          </p:cNvPr>
          <p:cNvSpPr>
            <a:spLocks noGrp="1"/>
          </p:cNvSpPr>
          <p:nvPr>
            <p:ph type="pic" sz="quarter" idx="11"/>
          </p:nvPr>
        </p:nvSpPr>
        <p:spPr>
          <a:xfrm>
            <a:off x="695325" y="1392238"/>
            <a:ext cx="4394200" cy="4484687"/>
          </a:xfrm>
        </p:spPr>
        <p:txBody>
          <a:bodyPr/>
          <a:lstStyle/>
          <a:p>
            <a:r>
              <a:rPr lang="en-US"/>
              <a:t>Click icon to add picture</a:t>
            </a:r>
            <a:endParaRPr lang="en-ZA"/>
          </a:p>
        </p:txBody>
      </p:sp>
      <p:pic>
        <p:nvPicPr>
          <p:cNvPr id="5" name="Picture Placeholder 8" descr="Medical outline">
            <a:extLst>
              <a:ext uri="{FF2B5EF4-FFF2-40B4-BE49-F238E27FC236}">
                <a16:creationId xmlns:a16="http://schemas.microsoft.com/office/drawing/2014/main" id="{0B8EA750-5CE6-4048-B4B0-5EE2975E5E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09" r="1009"/>
          <a:stretch>
            <a:fillRect/>
          </a:stretch>
        </p:blipFill>
        <p:spPr>
          <a:xfrm>
            <a:off x="10209320" y="188914"/>
            <a:ext cx="1093493" cy="1116011"/>
          </a:xfrm>
          <a:prstGeom prst="rect">
            <a:avLst/>
          </a:prstGeom>
        </p:spPr>
      </p:pic>
    </p:spTree>
    <p:extLst>
      <p:ext uri="{BB962C8B-B14F-4D97-AF65-F5344CB8AC3E}">
        <p14:creationId xmlns:p14="http://schemas.microsoft.com/office/powerpoint/2010/main" val="3499105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tting specific practices">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39FE8677-9AB2-6643-F25C-4E9AFE1A4C42}"/>
              </a:ext>
            </a:extLst>
          </p:cNvPr>
          <p:cNvSpPr/>
          <p:nvPr userDrawn="1"/>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591622" y="2395251"/>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24414" y="254899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4" name="Rectangle 53">
            <a:extLst>
              <a:ext uri="{FF2B5EF4-FFF2-40B4-BE49-F238E27FC236}">
                <a16:creationId xmlns:a16="http://schemas.microsoft.com/office/drawing/2014/main" id="{788E1BFB-41C3-2B1D-C187-1D1601B5A32F}"/>
              </a:ext>
            </a:extLst>
          </p:cNvPr>
          <p:cNvSpPr/>
          <p:nvPr userDrawn="1"/>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5" name="Text Placeholder 19">
            <a:extLst>
              <a:ext uri="{FF2B5EF4-FFF2-40B4-BE49-F238E27FC236}">
                <a16:creationId xmlns:a16="http://schemas.microsoft.com/office/drawing/2014/main" id="{0BC2B069-6B7C-4DB8-2C34-6EF7691627B9}"/>
              </a:ext>
            </a:extLst>
          </p:cNvPr>
          <p:cNvSpPr>
            <a:spLocks noGrp="1"/>
          </p:cNvSpPr>
          <p:nvPr>
            <p:ph type="body" sz="quarter" idx="27" hasCustomPrompt="1"/>
          </p:nvPr>
        </p:nvSpPr>
        <p:spPr>
          <a:xfrm>
            <a:off x="1591622" y="3302561"/>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6" name="Oval 55">
            <a:extLst>
              <a:ext uri="{FF2B5EF4-FFF2-40B4-BE49-F238E27FC236}">
                <a16:creationId xmlns:a16="http://schemas.microsoft.com/office/drawing/2014/main" id="{D855044F-85EB-EF75-AD6C-BC5E5D1EA80F}"/>
              </a:ext>
            </a:extLst>
          </p:cNvPr>
          <p:cNvSpPr/>
          <p:nvPr userDrawn="1"/>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7" name="Text Placeholder 26">
            <a:extLst>
              <a:ext uri="{FF2B5EF4-FFF2-40B4-BE49-F238E27FC236}">
                <a16:creationId xmlns:a16="http://schemas.microsoft.com/office/drawing/2014/main" id="{C8FB0651-F70B-AA99-FCDD-3694CB2B93F1}"/>
              </a:ext>
            </a:extLst>
          </p:cNvPr>
          <p:cNvSpPr>
            <a:spLocks noGrp="1"/>
          </p:cNvSpPr>
          <p:nvPr>
            <p:ph type="body" sz="quarter" idx="28" hasCustomPrompt="1"/>
          </p:nvPr>
        </p:nvSpPr>
        <p:spPr>
          <a:xfrm>
            <a:off x="1024414" y="345630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8" name="Rectangle 57">
            <a:extLst>
              <a:ext uri="{FF2B5EF4-FFF2-40B4-BE49-F238E27FC236}">
                <a16:creationId xmlns:a16="http://schemas.microsoft.com/office/drawing/2014/main" id="{922D164A-126A-7A94-B241-EE141323F8E1}"/>
              </a:ext>
            </a:extLst>
          </p:cNvPr>
          <p:cNvSpPr/>
          <p:nvPr userDrawn="1"/>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9" name="Text Placeholder 19">
            <a:extLst>
              <a:ext uri="{FF2B5EF4-FFF2-40B4-BE49-F238E27FC236}">
                <a16:creationId xmlns:a16="http://schemas.microsoft.com/office/drawing/2014/main" id="{00219CDA-7F7C-5ACF-7693-AA4382AEFD3E}"/>
              </a:ext>
            </a:extLst>
          </p:cNvPr>
          <p:cNvSpPr>
            <a:spLocks noGrp="1"/>
          </p:cNvSpPr>
          <p:nvPr>
            <p:ph type="body" sz="quarter" idx="29" hasCustomPrompt="1"/>
          </p:nvPr>
        </p:nvSpPr>
        <p:spPr>
          <a:xfrm>
            <a:off x="1591622" y="4201705"/>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0" name="Oval 59">
            <a:extLst>
              <a:ext uri="{FF2B5EF4-FFF2-40B4-BE49-F238E27FC236}">
                <a16:creationId xmlns:a16="http://schemas.microsoft.com/office/drawing/2014/main" id="{B948E09E-FE4F-B54D-4992-6074FEC2E5EB}"/>
              </a:ext>
            </a:extLst>
          </p:cNvPr>
          <p:cNvSpPr/>
          <p:nvPr userDrawn="1"/>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1" name="Text Placeholder 26">
            <a:extLst>
              <a:ext uri="{FF2B5EF4-FFF2-40B4-BE49-F238E27FC236}">
                <a16:creationId xmlns:a16="http://schemas.microsoft.com/office/drawing/2014/main" id="{E67862E2-E09B-B9D0-970D-34200F1F470F}"/>
              </a:ext>
            </a:extLst>
          </p:cNvPr>
          <p:cNvSpPr>
            <a:spLocks noGrp="1"/>
          </p:cNvSpPr>
          <p:nvPr>
            <p:ph type="body" sz="quarter" idx="30" hasCustomPrompt="1"/>
          </p:nvPr>
        </p:nvSpPr>
        <p:spPr>
          <a:xfrm>
            <a:off x="1024414" y="4355450"/>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62" name="Rectangle 61">
            <a:extLst>
              <a:ext uri="{FF2B5EF4-FFF2-40B4-BE49-F238E27FC236}">
                <a16:creationId xmlns:a16="http://schemas.microsoft.com/office/drawing/2014/main" id="{ACECBA07-EC3D-2479-A30C-3913D8395D3D}"/>
              </a:ext>
            </a:extLst>
          </p:cNvPr>
          <p:cNvSpPr/>
          <p:nvPr userDrawn="1"/>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63" name="Text Placeholder 19">
            <a:extLst>
              <a:ext uri="{FF2B5EF4-FFF2-40B4-BE49-F238E27FC236}">
                <a16:creationId xmlns:a16="http://schemas.microsoft.com/office/drawing/2014/main" id="{50A3A517-FFA4-5942-7A05-4FB3DC2B701B}"/>
              </a:ext>
            </a:extLst>
          </p:cNvPr>
          <p:cNvSpPr>
            <a:spLocks noGrp="1"/>
          </p:cNvSpPr>
          <p:nvPr>
            <p:ph type="body" sz="quarter" idx="31" hasCustomPrompt="1"/>
          </p:nvPr>
        </p:nvSpPr>
        <p:spPr>
          <a:xfrm>
            <a:off x="1565496" y="5188692"/>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4" name="Oval 63">
            <a:extLst>
              <a:ext uri="{FF2B5EF4-FFF2-40B4-BE49-F238E27FC236}">
                <a16:creationId xmlns:a16="http://schemas.microsoft.com/office/drawing/2014/main" id="{DA099932-86A5-03D7-ACFD-314EDD0FAAEC}"/>
              </a:ext>
            </a:extLst>
          </p:cNvPr>
          <p:cNvSpPr/>
          <p:nvPr userDrawn="1"/>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5" name="Text Placeholder 26">
            <a:extLst>
              <a:ext uri="{FF2B5EF4-FFF2-40B4-BE49-F238E27FC236}">
                <a16:creationId xmlns:a16="http://schemas.microsoft.com/office/drawing/2014/main" id="{96540088-F1EB-5ADD-71E4-863CDAC7B119}"/>
              </a:ext>
            </a:extLst>
          </p:cNvPr>
          <p:cNvSpPr>
            <a:spLocks noGrp="1"/>
          </p:cNvSpPr>
          <p:nvPr>
            <p:ph type="body" sz="quarter" idx="32" hasCustomPrompt="1"/>
          </p:nvPr>
        </p:nvSpPr>
        <p:spPr>
          <a:xfrm>
            <a:off x="998288" y="5342437"/>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3" name="TextBox 2">
            <a:extLst>
              <a:ext uri="{FF2B5EF4-FFF2-40B4-BE49-F238E27FC236}">
                <a16:creationId xmlns:a16="http://schemas.microsoft.com/office/drawing/2014/main" id="{C6E4A384-23B2-53B5-DD69-5674ECD07F0A}"/>
              </a:ext>
            </a:extLst>
          </p:cNvPr>
          <p:cNvSpPr txBox="1"/>
          <p:nvPr userDrawn="1"/>
        </p:nvSpPr>
        <p:spPr>
          <a:xfrm>
            <a:off x="721451" y="594033"/>
            <a:ext cx="475542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3200" b="1" i="0" u="none" strike="noStrike" kern="1200" cap="none" spc="0" normalizeH="0" baseline="0" noProof="0" dirty="0">
                <a:ln>
                  <a:noFill/>
                </a:ln>
                <a:solidFill>
                  <a:srgbClr val="043673"/>
                </a:solidFill>
                <a:effectLst/>
                <a:uLnTx/>
                <a:uFillTx/>
                <a:latin typeface="Calibri"/>
                <a:ea typeface="+mn-ea"/>
                <a:cs typeface="+mn-cs"/>
              </a:rPr>
              <a:t>Are 1 or 2 groups willing to share their experiences? </a:t>
            </a:r>
          </a:p>
        </p:txBody>
      </p:sp>
      <p:grpSp>
        <p:nvGrpSpPr>
          <p:cNvPr id="8" name="Group 7">
            <a:extLst>
              <a:ext uri="{FF2B5EF4-FFF2-40B4-BE49-F238E27FC236}">
                <a16:creationId xmlns:a16="http://schemas.microsoft.com/office/drawing/2014/main" id="{A33802F9-AB4A-5AB4-7335-E59F0B7E0DAC}"/>
              </a:ext>
            </a:extLst>
          </p:cNvPr>
          <p:cNvGrpSpPr/>
          <p:nvPr userDrawn="1"/>
        </p:nvGrpSpPr>
        <p:grpSpPr>
          <a:xfrm>
            <a:off x="5476874" y="215454"/>
            <a:ext cx="6219825" cy="1460946"/>
            <a:chOff x="2533650" y="640901"/>
            <a:chExt cx="7124700" cy="1659089"/>
          </a:xfrm>
        </p:grpSpPr>
        <p:pic>
          <p:nvPicPr>
            <p:cNvPr id="9" name="Picture 8" descr="A group of people standing together&#10;&#10;Description automatically generated">
              <a:extLst>
                <a:ext uri="{FF2B5EF4-FFF2-40B4-BE49-F238E27FC236}">
                  <a16:creationId xmlns:a16="http://schemas.microsoft.com/office/drawing/2014/main" id="{421F00CF-CF31-DFF5-7A81-6907433A78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058"/>
            <a:stretch/>
          </p:blipFill>
          <p:spPr>
            <a:xfrm>
              <a:off x="2533650" y="979806"/>
              <a:ext cx="7124700" cy="1320184"/>
            </a:xfrm>
            <a:prstGeom prst="rect">
              <a:avLst/>
            </a:prstGeom>
          </p:spPr>
        </p:pic>
        <p:sp>
          <p:nvSpPr>
            <p:cNvPr id="10" name="Speech Bubble: Rectangle with Corners Rounded 9">
              <a:extLst>
                <a:ext uri="{FF2B5EF4-FFF2-40B4-BE49-F238E27FC236}">
                  <a16:creationId xmlns:a16="http://schemas.microsoft.com/office/drawing/2014/main" id="{65F9DD30-54F7-8A0F-CEC4-68C5C62CA3FF}"/>
                </a:ext>
              </a:extLst>
            </p:cNvPr>
            <p:cNvSpPr/>
            <p:nvPr/>
          </p:nvSpPr>
          <p:spPr>
            <a:xfrm>
              <a:off x="6927273" y="640901"/>
              <a:ext cx="803564" cy="529070"/>
            </a:xfrm>
            <a:prstGeom prst="wedgeRoundRectCallout">
              <a:avLst>
                <a:gd name="adj1" fmla="val -27730"/>
                <a:gd name="adj2" fmla="val 83449"/>
                <a:gd name="adj3" fmla="val 16667"/>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042858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Review (te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lstStyle>
            <a:lvl1pPr>
              <a:defRPr/>
            </a:lvl1pPr>
          </a:lstStyle>
          <a:p>
            <a:r>
              <a:rPr lang="en-US" dirty="0"/>
              <a:t>Activity – review (test)</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28B9AA5-92AE-B03A-3D1A-4BE70C3D73A7}"/>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10236201" y="175524"/>
            <a:ext cx="1116012" cy="1116012"/>
          </a:xfrm>
          <a:prstGeom prst="rect">
            <a:avLst/>
          </a:prstGeom>
        </p:spPr>
      </p:pic>
    </p:spTree>
    <p:extLst>
      <p:ext uri="{BB962C8B-B14F-4D97-AF65-F5344CB8AC3E}">
        <p14:creationId xmlns:p14="http://schemas.microsoft.com/office/powerpoint/2010/main" val="19483141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Conclusion -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16A8-C606-E608-0BD2-DF1942C93198}"/>
              </a:ext>
            </a:extLst>
          </p:cNvPr>
          <p:cNvSpPr>
            <a:spLocks noGrp="1"/>
          </p:cNvSpPr>
          <p:nvPr>
            <p:ph type="title" hasCustomPrompt="1"/>
          </p:nvPr>
        </p:nvSpPr>
        <p:spPr/>
        <p:txBody>
          <a:bodyPr/>
          <a:lstStyle>
            <a:lvl1pPr>
              <a:defRPr/>
            </a:lvl1pPr>
          </a:lstStyle>
          <a:p>
            <a:r>
              <a:rPr lang="en-US" dirty="0"/>
              <a:t>Conclusion - key learning points</a:t>
            </a:r>
            <a:endParaRPr lang="en-ZA" dirty="0"/>
          </a:p>
        </p:txBody>
      </p:sp>
      <p:sp>
        <p:nvSpPr>
          <p:cNvPr id="6" name="Text Placeholder 5">
            <a:extLst>
              <a:ext uri="{FF2B5EF4-FFF2-40B4-BE49-F238E27FC236}">
                <a16:creationId xmlns:a16="http://schemas.microsoft.com/office/drawing/2014/main" id="{781BFE8D-88C6-9873-FA7C-DFE7B6C26B1F}"/>
              </a:ext>
            </a:extLst>
          </p:cNvPr>
          <p:cNvSpPr>
            <a:spLocks noGrp="1"/>
          </p:cNvSpPr>
          <p:nvPr>
            <p:ph type="body" sz="quarter" idx="10"/>
          </p:nvPr>
        </p:nvSpPr>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descr="A blue key on a black background&#10;&#10;Description automatically generated">
            <a:extLst>
              <a:ext uri="{FF2B5EF4-FFF2-40B4-BE49-F238E27FC236}">
                <a16:creationId xmlns:a16="http://schemas.microsoft.com/office/drawing/2014/main" id="{8EBD6E50-B227-E5EA-E129-72F07C700A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3881" y="207759"/>
            <a:ext cx="1078320" cy="1078320"/>
          </a:xfrm>
          <a:prstGeom prst="rect">
            <a:avLst/>
          </a:prstGeom>
        </p:spPr>
      </p:pic>
    </p:spTree>
    <p:extLst>
      <p:ext uri="{BB962C8B-B14F-4D97-AF65-F5344CB8AC3E}">
        <p14:creationId xmlns:p14="http://schemas.microsoft.com/office/powerpoint/2010/main" val="218623446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Next 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lstStyle>
            <a:lvl1pPr>
              <a:defRPr/>
            </a:lvl1pPr>
          </a:lstStyle>
          <a:p>
            <a:r>
              <a:rPr lang="en-US" dirty="0"/>
              <a:t>Next up….</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B6AF74F0-3035-DAEF-2FE6-2429D8997F58}"/>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36201" y="188913"/>
            <a:ext cx="1116012" cy="1116012"/>
          </a:xfrm>
          <a:prstGeom prst="rect">
            <a:avLst/>
          </a:prstGeom>
        </p:spPr>
      </p:pic>
    </p:spTree>
    <p:extLst>
      <p:ext uri="{BB962C8B-B14F-4D97-AF65-F5344CB8AC3E}">
        <p14:creationId xmlns:p14="http://schemas.microsoft.com/office/powerpoint/2010/main" val="20897367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Blank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B593-AA9E-0F3E-9859-003C1847E3E1}"/>
              </a:ext>
            </a:extLst>
          </p:cNvPr>
          <p:cNvSpPr>
            <a:spLocks noGrp="1"/>
          </p:cNvSpPr>
          <p:nvPr>
            <p:ph type="title" hasCustomPrompt="1"/>
          </p:nvPr>
        </p:nvSpPr>
        <p:spPr/>
        <p:txBody>
          <a:bodyPr/>
          <a:lstStyle>
            <a:lvl1pPr>
              <a:defRPr/>
            </a:lvl1pPr>
          </a:lstStyle>
          <a:p>
            <a:r>
              <a:rPr lang="en-US" dirty="0"/>
              <a:t>Title and blank slide</a:t>
            </a:r>
            <a:endParaRPr lang="en-ZA" dirty="0"/>
          </a:p>
        </p:txBody>
      </p:sp>
    </p:spTree>
    <p:extLst>
      <p:ext uri="{BB962C8B-B14F-4D97-AF65-F5344CB8AC3E}">
        <p14:creationId xmlns:p14="http://schemas.microsoft.com/office/powerpoint/2010/main" val="24118286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blank" preserve="1">
  <p:cSld name="Blank without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6526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87E6C6D-492E-BF45-A4D6-27DE08D25E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7167" y="1508126"/>
            <a:ext cx="10111317"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contenu 2"/>
          <p:cNvSpPr>
            <a:spLocks noGrp="1"/>
          </p:cNvSpPr>
          <p:nvPr>
            <p:ph idx="1"/>
          </p:nvPr>
        </p:nvSpPr>
        <p:spPr>
          <a:xfrm>
            <a:off x="921600" y="1587654"/>
            <a:ext cx="10358848" cy="4992608"/>
          </a:xfrm>
        </p:spPr>
        <p:txBody>
          <a:bodyPr/>
          <a:lstStyle>
            <a:lvl1pPr>
              <a:defRPr sz="2000">
                <a:solidFill>
                  <a:srgbClr val="194983"/>
                </a:solidFill>
                <a:latin typeface="Helvetica 57 Condensed"/>
              </a:defRPr>
            </a:lvl1pPr>
            <a:lvl2pPr>
              <a:defRPr sz="2000">
                <a:solidFill>
                  <a:srgbClr val="7F7F7F"/>
                </a:solidFill>
                <a:latin typeface="Helvetica 57 Condensed"/>
              </a:defRPr>
            </a:lvl2pPr>
            <a:lvl3pPr>
              <a:defRPr sz="1800">
                <a:solidFill>
                  <a:srgbClr val="7F7F7F"/>
                </a:solidFill>
                <a:latin typeface="Helvetica 57 Condensed"/>
              </a:defRPr>
            </a:lvl3pPr>
            <a:lvl4pPr>
              <a:defRPr sz="1600">
                <a:solidFill>
                  <a:srgbClr val="7F7F7F"/>
                </a:solidFill>
                <a:latin typeface="Helvetica 57 Condensed"/>
              </a:defRPr>
            </a:lvl4pPr>
            <a:lvl5pPr>
              <a:defRPr sz="1600">
                <a:solidFill>
                  <a:srgbClr val="7F7F7F"/>
                </a:solidFill>
                <a:latin typeface="Helvetica 57 Condense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 name="Titre 1"/>
          <p:cNvSpPr>
            <a:spLocks noGrp="1"/>
          </p:cNvSpPr>
          <p:nvPr>
            <p:ph type="title"/>
          </p:nvPr>
        </p:nvSpPr>
        <p:spPr>
          <a:xfrm>
            <a:off x="921600" y="842400"/>
            <a:ext cx="10358848" cy="583200"/>
          </a:xfrm>
        </p:spPr>
        <p:txBody>
          <a:bodyPr/>
          <a:lstStyle>
            <a:lvl1pPr algn="l">
              <a:defRPr sz="3200" b="1">
                <a:solidFill>
                  <a:srgbClr val="005EA8"/>
                </a:solidFill>
                <a:latin typeface="Helvetica 77 Bold Condensed"/>
              </a:defRPr>
            </a:lvl1pPr>
          </a:lstStyle>
          <a:p>
            <a:r>
              <a:rPr lang="en-US"/>
              <a:t>Click to edit Master title style</a:t>
            </a:r>
            <a:endParaRPr lang="fr-FR" dirty="0"/>
          </a:p>
        </p:txBody>
      </p:sp>
    </p:spTree>
    <p:extLst>
      <p:ext uri="{BB962C8B-B14F-4D97-AF65-F5344CB8AC3E}">
        <p14:creationId xmlns:p14="http://schemas.microsoft.com/office/powerpoint/2010/main" val="715267330"/>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1_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2200">
                <a:solidFill>
                  <a:srgbClr val="043673"/>
                </a:solidFill>
              </a:defRPr>
            </a:lvl1pPr>
            <a:lvl2pPr>
              <a:defRPr>
                <a:solidFill>
                  <a:srgbClr val="043673"/>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88131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2_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1800">
                <a:solidFill>
                  <a:srgbClr val="043673"/>
                </a:solidFill>
              </a:defRPr>
            </a:lvl1pPr>
            <a:lvl2pPr>
              <a:defRPr sz="1800">
                <a:solidFill>
                  <a:srgbClr val="043673"/>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C203621D-8384-EE34-AE88-C629AD76A5D5}"/>
              </a:ext>
            </a:extLst>
          </p:cNvPr>
          <p:cNvSpPr>
            <a:spLocks noGrp="1"/>
          </p:cNvSpPr>
          <p:nvPr>
            <p:ph type="body" sz="quarter" idx="11"/>
          </p:nvPr>
        </p:nvSpPr>
        <p:spPr>
          <a:xfrm>
            <a:off x="695324" y="4048125"/>
            <a:ext cx="10798175" cy="2555875"/>
          </a:xfrm>
          <a:solidFill>
            <a:srgbClr val="0060A0"/>
          </a:solidFill>
          <a:ln>
            <a:solidFill>
              <a:srgbClr val="FFC000"/>
            </a:solidFill>
          </a:ln>
        </p:spPr>
        <p:txBody>
          <a:bodyPr>
            <a:normAutofit/>
          </a:bodyPr>
          <a:lstStyle>
            <a:lvl1pPr>
              <a:defRPr sz="2000">
                <a:solidFill>
                  <a:schemeClr val="bg2"/>
                </a:solidFill>
              </a:defRPr>
            </a:lvl1pPr>
            <a:lvl2pPr>
              <a:defRPr sz="2000">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002006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3_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nchor="ctr"/>
          <a:lstStyle>
            <a:lvl1pPr>
              <a:defRPr/>
            </a:lvl1pPr>
          </a:lstStyle>
          <a:p>
            <a:r>
              <a:rPr lang="en-US" dirty="0"/>
              <a:t>Learning objectives</a:t>
            </a:r>
            <a:endParaRPr lang="en-ZA" dirty="0"/>
          </a:p>
        </p:txBody>
      </p:sp>
      <p:pic>
        <p:nvPicPr>
          <p:cNvPr id="6" name="Picture 5">
            <a:extLst>
              <a:ext uri="{FF2B5EF4-FFF2-40B4-BE49-F238E27FC236}">
                <a16:creationId xmlns:a16="http://schemas.microsoft.com/office/drawing/2014/main" id="{FB30C277-07A2-1E1E-7175-60D0E646C2F5}"/>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5" y="2466535"/>
            <a:ext cx="595309" cy="622794"/>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7" y="3358496"/>
            <a:ext cx="595309" cy="622794"/>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5" y="4250457"/>
            <a:ext cx="595309" cy="622794"/>
          </a:xfrm>
          <a:prstGeom prst="rect">
            <a:avLst/>
          </a:prstGeom>
        </p:spPr>
      </p:pic>
      <p:sp>
        <p:nvSpPr>
          <p:cNvPr id="11" name="TextBox 10">
            <a:extLst>
              <a:ext uri="{FF2B5EF4-FFF2-40B4-BE49-F238E27FC236}">
                <a16:creationId xmlns:a16="http://schemas.microsoft.com/office/drawing/2014/main" id="{436CD2E7-05A8-9693-5A31-EFBCCF06E78C}"/>
              </a:ext>
            </a:extLst>
          </p:cNvPr>
          <p:cNvSpPr txBox="1"/>
          <p:nvPr userDrawn="1"/>
        </p:nvSpPr>
        <p:spPr>
          <a:xfrm>
            <a:off x="695325" y="1552910"/>
            <a:ext cx="107299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43673"/>
                </a:solidFill>
                <a:effectLst/>
                <a:uLnTx/>
                <a:uFillTx/>
                <a:latin typeface="Calibri"/>
                <a:ea typeface="+mn-ea"/>
                <a:cs typeface="+mn-cs"/>
              </a:rPr>
              <a:t>At the end of this module, participants will be able to:  </a:t>
            </a:r>
            <a:endParaRPr kumimoji="0" lang="en-US" sz="2800" b="1" i="0" u="none" strike="noStrike" kern="1200" cap="none" spc="0" normalizeH="0" baseline="0" noProof="0" dirty="0">
              <a:ln>
                <a:noFill/>
              </a:ln>
              <a:solidFill>
                <a:srgbClr val="043673"/>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userDrawn="1">
            <p:ph type="body" sz="quarter" idx="10" hasCustomPrompt="1"/>
          </p:nvPr>
        </p:nvSpPr>
        <p:spPr>
          <a:xfrm>
            <a:off x="1633537" y="2547099"/>
            <a:ext cx="9718676" cy="461665"/>
          </a:xfrm>
        </p:spPr>
        <p:txBody>
          <a:bodyPr anchor="ctr">
            <a:sp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userDrawn="1">
            <p:ph type="body" sz="quarter" idx="11" hasCustomPrompt="1"/>
          </p:nvPr>
        </p:nvSpPr>
        <p:spPr>
          <a:xfrm>
            <a:off x="1633537" y="3476394"/>
            <a:ext cx="9718676" cy="461665"/>
          </a:xfrm>
        </p:spPr>
        <p:txBody>
          <a:bodyPr anchor="ctr">
            <a:sp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userDrawn="1">
            <p:ph type="body" sz="quarter" idx="12" hasCustomPrompt="1"/>
          </p:nvPr>
        </p:nvSpPr>
        <p:spPr>
          <a:xfrm>
            <a:off x="1633537" y="4405689"/>
            <a:ext cx="9718676" cy="461665"/>
          </a:xfrm>
        </p:spPr>
        <p:txBody>
          <a:bodyPr anchor="ctr">
            <a:sp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13047088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userDrawn="1"/>
        </p:nvSpPr>
        <p:spPr>
          <a:xfrm>
            <a:off x="695325" y="1728223"/>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982732"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8106187" y="193751"/>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695325" y="3296089"/>
            <a:ext cx="10630762" cy="1182279"/>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797625" y="3418835"/>
            <a:ext cx="10426161" cy="936786"/>
          </a:xfrm>
        </p:spPr>
        <p:txBody>
          <a:bodyPr anchor="ctr">
            <a:noAutofit/>
          </a:bodyPr>
          <a:lstStyle>
            <a:lvl1pPr marL="0" indent="0">
              <a:lnSpc>
                <a:spcPct val="100000"/>
              </a:lnSpc>
              <a:buFontTx/>
              <a:buNone/>
              <a:defRPr sz="2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 name="TextBox 4">
            <a:extLst>
              <a:ext uri="{FF2B5EF4-FFF2-40B4-BE49-F238E27FC236}">
                <a16:creationId xmlns:a16="http://schemas.microsoft.com/office/drawing/2014/main" id="{321243D5-0887-87C1-9809-C9FA3553AE49}"/>
              </a:ext>
            </a:extLst>
          </p:cNvPr>
          <p:cNvSpPr txBox="1"/>
          <p:nvPr userDrawn="1"/>
        </p:nvSpPr>
        <p:spPr>
          <a:xfrm>
            <a:off x="669199" y="1859284"/>
            <a:ext cx="1071605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discuss the answer to the question below:</a:t>
            </a: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51F8A3EF-6A35-3624-EA9F-6F1E95ED9670}"/>
              </a:ext>
            </a:extLst>
          </p:cNvPr>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Tree>
    <p:extLst>
      <p:ext uri="{BB962C8B-B14F-4D97-AF65-F5344CB8AC3E}">
        <p14:creationId xmlns:p14="http://schemas.microsoft.com/office/powerpoint/2010/main" val="4086223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C31A2-F95A-DA3D-CE00-AF8D29910A95}"/>
              </a:ext>
            </a:extLst>
          </p:cNvPr>
          <p:cNvSpPr>
            <a:spLocks noGrp="1"/>
          </p:cNvSpPr>
          <p:nvPr>
            <p:ph type="title" hasCustomPrompt="1"/>
          </p:nvPr>
        </p:nvSpPr>
        <p:spPr>
          <a:xfrm>
            <a:off x="695326" y="188913"/>
            <a:ext cx="9268184" cy="1116012"/>
          </a:xfrm>
        </p:spPr>
        <p:txBody>
          <a:bodyPr anchor="ctr"/>
          <a:lstStyle>
            <a:lvl1pPr>
              <a:defRPr/>
            </a:lvl1pPr>
          </a:lstStyle>
          <a:p>
            <a:r>
              <a:rPr lang="en-US" dirty="0"/>
              <a:t>Outline </a:t>
            </a:r>
            <a:endParaRPr lang="en-ZA" dirty="0"/>
          </a:p>
        </p:txBody>
      </p:sp>
      <p:pic>
        <p:nvPicPr>
          <p:cNvPr id="10" name="Picture 9">
            <a:extLst>
              <a:ext uri="{FF2B5EF4-FFF2-40B4-BE49-F238E27FC236}">
                <a16:creationId xmlns:a16="http://schemas.microsoft.com/office/drawing/2014/main" id="{CCA00376-3FE7-24C2-C4CC-64718B6542A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87763" y="188913"/>
            <a:ext cx="1151045" cy="1116013"/>
          </a:xfrm>
          <a:prstGeom prst="rect">
            <a:avLst/>
          </a:prstGeom>
        </p:spPr>
      </p:pic>
      <p:sp>
        <p:nvSpPr>
          <p:cNvPr id="12" name="Text Placeholder 11">
            <a:extLst>
              <a:ext uri="{FF2B5EF4-FFF2-40B4-BE49-F238E27FC236}">
                <a16:creationId xmlns:a16="http://schemas.microsoft.com/office/drawing/2014/main" id="{4ECBD781-103C-99C9-FC69-B82193544E5B}"/>
              </a:ext>
            </a:extLst>
          </p:cNvPr>
          <p:cNvSpPr>
            <a:spLocks noGrp="1"/>
          </p:cNvSpPr>
          <p:nvPr>
            <p:ph type="body" sz="quarter" idx="10"/>
          </p:nvPr>
        </p:nvSpPr>
        <p:spPr/>
        <p:txBody>
          <a:bodyPr/>
          <a:lstStyle>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716294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326BB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61E033-F0FF-7524-41F2-041FC0217A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740" y="-1"/>
            <a:ext cx="3499937" cy="823515"/>
          </a:xfrm>
          <a:prstGeom prst="rect">
            <a:avLst/>
          </a:prstGeom>
        </p:spPr>
      </p:pic>
      <p:sp>
        <p:nvSpPr>
          <p:cNvPr id="2" name="Title 1">
            <a:extLst>
              <a:ext uri="{FF2B5EF4-FFF2-40B4-BE49-F238E27FC236}">
                <a16:creationId xmlns:a16="http://schemas.microsoft.com/office/drawing/2014/main" id="{B21F95F9-400F-1EC0-9FA5-C2A885E025CE}"/>
              </a:ext>
            </a:extLst>
          </p:cNvPr>
          <p:cNvSpPr>
            <a:spLocks noGrp="1"/>
          </p:cNvSpPr>
          <p:nvPr>
            <p:ph type="ctrTitle" hasCustomPrompt="1"/>
          </p:nvPr>
        </p:nvSpPr>
        <p:spPr>
          <a:xfrm>
            <a:off x="2038350" y="2349500"/>
            <a:ext cx="8629650" cy="1160462"/>
          </a:xfrm>
        </p:spPr>
        <p:txBody>
          <a:bodyPr anchor="b">
            <a:noAutofit/>
          </a:bodyPr>
          <a:lstStyle>
            <a:lvl1pPr algn="ctr">
              <a:defRPr sz="4800" b="1">
                <a:solidFill>
                  <a:schemeClr val="accent2"/>
                </a:solidFill>
                <a:latin typeface="Helvetica" panose="020B0604020202020204" pitchFamily="34" charset="0"/>
                <a:cs typeface="Helvetica" panose="020B0604020202020204" pitchFamily="34" charset="0"/>
              </a:defRPr>
            </a:lvl1pPr>
          </a:lstStyle>
          <a:p>
            <a:r>
              <a:rPr lang="en-US" dirty="0"/>
              <a:t>TITLE</a:t>
            </a:r>
            <a:endParaRPr lang="en-ZA" dirty="0"/>
          </a:p>
        </p:txBody>
      </p:sp>
      <p:sp>
        <p:nvSpPr>
          <p:cNvPr id="3" name="Subtitle 2">
            <a:extLst>
              <a:ext uri="{FF2B5EF4-FFF2-40B4-BE49-F238E27FC236}">
                <a16:creationId xmlns:a16="http://schemas.microsoft.com/office/drawing/2014/main" id="{DB3FB6C4-458B-C9E8-77BD-0E9898395DD7}"/>
              </a:ext>
            </a:extLst>
          </p:cNvPr>
          <p:cNvSpPr>
            <a:spLocks noGrp="1"/>
          </p:cNvSpPr>
          <p:nvPr>
            <p:ph type="subTitle" idx="1"/>
          </p:nvPr>
        </p:nvSpPr>
        <p:spPr>
          <a:xfrm>
            <a:off x="2038350" y="3602038"/>
            <a:ext cx="8629650" cy="98901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6" name="Text Placeholder 4">
            <a:extLst>
              <a:ext uri="{FF2B5EF4-FFF2-40B4-BE49-F238E27FC236}">
                <a16:creationId xmlns:a16="http://schemas.microsoft.com/office/drawing/2014/main" id="{8D649AAE-EB86-217D-C8A0-89ABE5CE976E}"/>
              </a:ext>
            </a:extLst>
          </p:cNvPr>
          <p:cNvSpPr>
            <a:spLocks noGrp="1"/>
          </p:cNvSpPr>
          <p:nvPr>
            <p:ph type="body" sz="quarter" idx="11" hasCustomPrompt="1"/>
          </p:nvPr>
        </p:nvSpPr>
        <p:spPr>
          <a:xfrm>
            <a:off x="695325" y="5473226"/>
            <a:ext cx="3200689" cy="403699"/>
          </a:xfrm>
          <a:prstGeom prst="rect">
            <a:avLst/>
          </a:prstGeom>
        </p:spPr>
        <p:txBody>
          <a:bodyPr>
            <a:noAutofit/>
          </a:bodyPr>
          <a:lstStyle>
            <a:lvl1pPr marL="0" indent="0">
              <a:buNone/>
              <a:defRPr sz="2400" b="0">
                <a:ln>
                  <a:noFill/>
                </a:ln>
                <a:solidFill>
                  <a:srgbClr val="F3B329"/>
                </a:solidFill>
                <a:latin typeface="Helvetica" pitchFamily="2" charset="0"/>
              </a:defRPr>
            </a:lvl1pPr>
          </a:lstStyle>
          <a:p>
            <a:pPr lvl="0"/>
            <a:r>
              <a:rPr lang="en-GB" dirty="0"/>
              <a:t>Faculty name</a:t>
            </a:r>
          </a:p>
        </p:txBody>
      </p:sp>
    </p:spTree>
    <p:extLst>
      <p:ext uri="{BB962C8B-B14F-4D97-AF65-F5344CB8AC3E}">
        <p14:creationId xmlns:p14="http://schemas.microsoft.com/office/powerpoint/2010/main" val="230890646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rgbClr val="CDEA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540E-F18A-AA26-B95D-AE59F9792817}"/>
              </a:ext>
            </a:extLst>
          </p:cNvPr>
          <p:cNvSpPr>
            <a:spLocks noGrp="1"/>
          </p:cNvSpPr>
          <p:nvPr>
            <p:ph type="title" hasCustomPrompt="1"/>
          </p:nvPr>
        </p:nvSpPr>
        <p:spPr>
          <a:xfrm>
            <a:off x="695325" y="1381127"/>
            <a:ext cx="10656888" cy="1699473"/>
          </a:xfrm>
        </p:spPr>
        <p:txBody>
          <a:bodyPr anchor="b"/>
          <a:lstStyle>
            <a:lvl1pPr algn="ctr">
              <a:defRPr sz="6000" b="1" baseline="0">
                <a:solidFill>
                  <a:schemeClr val="accent2"/>
                </a:solidFill>
              </a:defRPr>
            </a:lvl1pPr>
          </a:lstStyle>
          <a:p>
            <a:r>
              <a:rPr lang="en-US" dirty="0"/>
              <a:t>New section</a:t>
            </a:r>
            <a:endParaRPr lang="en-ZA" dirty="0"/>
          </a:p>
        </p:txBody>
      </p:sp>
      <p:sp>
        <p:nvSpPr>
          <p:cNvPr id="10" name="Rectangle 9">
            <a:extLst>
              <a:ext uri="{FF2B5EF4-FFF2-40B4-BE49-F238E27FC236}">
                <a16:creationId xmlns:a16="http://schemas.microsoft.com/office/drawing/2014/main" id="{9AED0B04-5FAA-79D6-F2BC-70BCDF5BF24E}"/>
              </a:ext>
            </a:extLst>
          </p:cNvPr>
          <p:cNvSpPr/>
          <p:nvPr/>
        </p:nvSpPr>
        <p:spPr>
          <a:xfrm rot="5400000">
            <a:off x="6046401" y="712398"/>
            <a:ext cx="99203" cy="12192002"/>
          </a:xfrm>
          <a:prstGeom prst="rect">
            <a:avLst/>
          </a:prstGeom>
          <a:solidFill>
            <a:srgbClr val="043673"/>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0ACD742-54D8-7F91-795A-1DFC64D261D0}"/>
              </a:ext>
            </a:extLst>
          </p:cNvPr>
          <p:cNvSpPr/>
          <p:nvPr/>
        </p:nvSpPr>
        <p:spPr>
          <a:xfrm rot="5400000">
            <a:off x="6067849" y="640998"/>
            <a:ext cx="43598" cy="12192000"/>
          </a:xfrm>
          <a:prstGeom prst="rect">
            <a:avLst/>
          </a:prstGeom>
          <a:solidFill>
            <a:srgbClr val="FCB814"/>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3400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COI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A9A55-B0D9-2E6F-7B85-A947FF8977AF}"/>
              </a:ext>
            </a:extLst>
          </p:cNvPr>
          <p:cNvSpPr>
            <a:spLocks noGrp="1"/>
          </p:cNvSpPr>
          <p:nvPr>
            <p:ph type="title" hasCustomPrompt="1"/>
          </p:nvPr>
        </p:nvSpPr>
        <p:spPr>
          <a:xfrm>
            <a:off x="695325" y="188913"/>
            <a:ext cx="9276811" cy="1116012"/>
          </a:xfrm>
        </p:spPr>
        <p:txBody>
          <a:bodyPr anchor="ctr"/>
          <a:lstStyle>
            <a:lvl1pPr>
              <a:defRPr/>
            </a:lvl1pPr>
          </a:lstStyle>
          <a:p>
            <a:r>
              <a:rPr lang="en-US" dirty="0"/>
              <a:t>Declaration of interests</a:t>
            </a:r>
            <a:endParaRPr lang="en-ZA" dirty="0"/>
          </a:p>
        </p:txBody>
      </p:sp>
      <p:pic>
        <p:nvPicPr>
          <p:cNvPr id="4" name="Picture 3">
            <a:extLst>
              <a:ext uri="{FF2B5EF4-FFF2-40B4-BE49-F238E27FC236}">
                <a16:creationId xmlns:a16="http://schemas.microsoft.com/office/drawing/2014/main" id="{9F422519-FACA-74A1-5A18-C371B39A6812}"/>
              </a:ext>
            </a:extLst>
          </p:cNvPr>
          <p:cNvPicPr>
            <a:picLocks noChangeAspect="1"/>
          </p:cNvPicPr>
          <p:nvPr/>
        </p:nvPicPr>
        <p:blipFill>
          <a:blip r:embed="rId2">
            <a:duotone>
              <a:schemeClr val="accent1">
                <a:shade val="45000"/>
                <a:satMod val="135000"/>
              </a:schemeClr>
              <a:prstClr val="white"/>
            </a:duotone>
          </a:blip>
          <a:stretch>
            <a:fillRect/>
          </a:stretch>
        </p:blipFill>
        <p:spPr>
          <a:xfrm>
            <a:off x="10266576" y="188914"/>
            <a:ext cx="766610" cy="1116011"/>
          </a:xfrm>
          <a:prstGeom prst="rect">
            <a:avLst/>
          </a:prstGeom>
        </p:spPr>
      </p:pic>
      <p:sp>
        <p:nvSpPr>
          <p:cNvPr id="6" name="Text Placeholder 5">
            <a:extLst>
              <a:ext uri="{FF2B5EF4-FFF2-40B4-BE49-F238E27FC236}">
                <a16:creationId xmlns:a16="http://schemas.microsoft.com/office/drawing/2014/main" id="{2A5788F9-AFA3-0704-9066-BFFBE2D01062}"/>
              </a:ext>
            </a:extLst>
          </p:cNvPr>
          <p:cNvSpPr>
            <a:spLocks noGrp="1"/>
          </p:cNvSpPr>
          <p:nvPr>
            <p:ph type="body" sz="quarter" idx="10"/>
          </p:nvPr>
        </p:nvSpPr>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10341878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A6B8A-051D-09C0-72F0-B87B72CED9A7}"/>
              </a:ext>
            </a:extLst>
          </p:cNvPr>
          <p:cNvSpPr>
            <a:spLocks noGrp="1"/>
          </p:cNvSpPr>
          <p:nvPr>
            <p:ph type="title" hasCustomPrompt="1"/>
          </p:nvPr>
        </p:nvSpPr>
        <p:spPr/>
        <p:txBody>
          <a:bodyPr anchor="ctr"/>
          <a:lstStyle>
            <a:lvl1pPr>
              <a:defRPr/>
            </a:lvl1pPr>
          </a:lstStyle>
          <a:p>
            <a:r>
              <a:rPr lang="en-US" dirty="0"/>
              <a:t>Introduction</a:t>
            </a:r>
            <a:endParaRPr lang="en-ZA" dirty="0"/>
          </a:p>
        </p:txBody>
      </p:sp>
      <p:pic>
        <p:nvPicPr>
          <p:cNvPr id="4" name="Picture 3">
            <a:extLst>
              <a:ext uri="{FF2B5EF4-FFF2-40B4-BE49-F238E27FC236}">
                <a16:creationId xmlns:a16="http://schemas.microsoft.com/office/drawing/2014/main" id="{E357302F-0144-6AEB-A631-59E465B9E3CC}"/>
              </a:ext>
            </a:extLst>
          </p:cNvPr>
          <p:cNvPicPr>
            <a:picLocks noChangeAspect="1"/>
          </p:cNvPicPr>
          <p:nvPr/>
        </p:nvPicPr>
        <p:blipFill>
          <a:blip r:embed="rId2">
            <a:duotone>
              <a:schemeClr val="accent1">
                <a:shade val="45000"/>
                <a:satMod val="135000"/>
              </a:schemeClr>
              <a:prstClr val="white"/>
            </a:duotone>
          </a:blip>
          <a:stretch>
            <a:fillRect/>
          </a:stretch>
        </p:blipFill>
        <p:spPr>
          <a:xfrm>
            <a:off x="9675813" y="-1431516"/>
            <a:ext cx="1676400" cy="1126716"/>
          </a:xfrm>
          <a:prstGeom prst="rect">
            <a:avLst/>
          </a:prstGeom>
        </p:spPr>
      </p:pic>
      <p:sp>
        <p:nvSpPr>
          <p:cNvPr id="6" name="Text Placeholder 5">
            <a:extLst>
              <a:ext uri="{FF2B5EF4-FFF2-40B4-BE49-F238E27FC236}">
                <a16:creationId xmlns:a16="http://schemas.microsoft.com/office/drawing/2014/main" id="{1325DDB4-0DD3-AC78-C9F9-852784EB6143}"/>
              </a:ext>
            </a:extLst>
          </p:cNvPr>
          <p:cNvSpPr>
            <a:spLocks noGrp="1"/>
          </p:cNvSpPr>
          <p:nvPr>
            <p:ph type="body"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a:extLst>
              <a:ext uri="{FF2B5EF4-FFF2-40B4-BE49-F238E27FC236}">
                <a16:creationId xmlns:a16="http://schemas.microsoft.com/office/drawing/2014/main" id="{06E090C6-9EB7-1DFA-DB6C-218E5DCBE837}"/>
              </a:ext>
            </a:extLst>
          </p:cNvPr>
          <p:cNvPicPr>
            <a:picLocks noChangeAspect="1"/>
          </p:cNvPicPr>
          <p:nvPr/>
        </p:nvPicPr>
        <p:blipFill>
          <a:blip r:embed="rId3">
            <a:duotone>
              <a:schemeClr val="accent1">
                <a:shade val="45000"/>
                <a:satMod val="135000"/>
              </a:schemeClr>
              <a:prstClr val="white"/>
            </a:duotone>
          </a:blip>
          <a:stretch>
            <a:fillRect/>
          </a:stretch>
        </p:blipFill>
        <p:spPr>
          <a:xfrm>
            <a:off x="10063961" y="188914"/>
            <a:ext cx="1136951" cy="1116012"/>
          </a:xfrm>
          <a:prstGeom prst="rect">
            <a:avLst/>
          </a:prstGeom>
        </p:spPr>
      </p:pic>
    </p:spTree>
    <p:extLst>
      <p:ext uri="{BB962C8B-B14F-4D97-AF65-F5344CB8AC3E}">
        <p14:creationId xmlns:p14="http://schemas.microsoft.com/office/powerpoint/2010/main" val="360055207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1_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nchor="ctr"/>
          <a:lstStyle>
            <a:lvl1pPr>
              <a:defRPr/>
            </a:lvl1pPr>
          </a:lstStyle>
          <a:p>
            <a:r>
              <a:rPr lang="en-US" dirty="0"/>
              <a:t>Learning objectives</a:t>
            </a:r>
            <a:endParaRPr lang="en-ZA" dirty="0"/>
          </a:p>
        </p:txBody>
      </p:sp>
      <p:grpSp>
        <p:nvGrpSpPr>
          <p:cNvPr id="5" name="Group 4">
            <a:extLst>
              <a:ext uri="{FF2B5EF4-FFF2-40B4-BE49-F238E27FC236}">
                <a16:creationId xmlns:a16="http://schemas.microsoft.com/office/drawing/2014/main" id="{EAAE5BA9-CDC1-26FF-A2DA-D541C7381517}"/>
              </a:ext>
            </a:extLst>
          </p:cNvPr>
          <p:cNvGrpSpPr/>
          <p:nvPr/>
        </p:nvGrpSpPr>
        <p:grpSpPr>
          <a:xfrm>
            <a:off x="911225" y="1978261"/>
            <a:ext cx="595312" cy="3646252"/>
            <a:chOff x="155572" y="1978262"/>
            <a:chExt cx="682628" cy="3898663"/>
          </a:xfrm>
        </p:grpSpPr>
        <p:pic>
          <p:nvPicPr>
            <p:cNvPr id="6" name="Picture 5">
              <a:extLst>
                <a:ext uri="{FF2B5EF4-FFF2-40B4-BE49-F238E27FC236}">
                  <a16:creationId xmlns:a16="http://schemas.microsoft.com/office/drawing/2014/main" id="{FB30C277-07A2-1E1E-7175-60D0E646C2F5}"/>
                </a:ext>
              </a:extLst>
            </p:cNvPr>
            <p:cNvPicPr>
              <a:picLocks noChangeAspect="1"/>
            </p:cNvPicPr>
            <p:nvPr/>
          </p:nvPicPr>
          <p:blipFill>
            <a:blip r:embed="rId2">
              <a:duotone>
                <a:schemeClr val="accent2">
                  <a:shade val="45000"/>
                  <a:satMod val="135000"/>
                </a:schemeClr>
                <a:prstClr val="white"/>
              </a:duotone>
            </a:blip>
            <a:stretch>
              <a:fillRect/>
            </a:stretch>
          </p:blipFill>
          <p:spPr>
            <a:xfrm>
              <a:off x="155572" y="1978262"/>
              <a:ext cx="682625" cy="665907"/>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p:nvPicPr>
          <p:blipFill>
            <a:blip r:embed="rId2">
              <a:duotone>
                <a:schemeClr val="accent2">
                  <a:shade val="45000"/>
                  <a:satMod val="135000"/>
                </a:schemeClr>
                <a:prstClr val="white"/>
              </a:duotone>
            </a:blip>
            <a:stretch>
              <a:fillRect/>
            </a:stretch>
          </p:blipFill>
          <p:spPr>
            <a:xfrm>
              <a:off x="155574" y="2786451"/>
              <a:ext cx="682625" cy="665907"/>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p:nvPicPr>
          <p:blipFill>
            <a:blip r:embed="rId2">
              <a:duotone>
                <a:schemeClr val="accent2">
                  <a:shade val="45000"/>
                  <a:satMod val="135000"/>
                </a:schemeClr>
                <a:prstClr val="white"/>
              </a:duotone>
            </a:blip>
            <a:stretch>
              <a:fillRect/>
            </a:stretch>
          </p:blipFill>
          <p:spPr>
            <a:xfrm>
              <a:off x="155573" y="3594640"/>
              <a:ext cx="682625" cy="665907"/>
            </a:xfrm>
            <a:prstGeom prst="rect">
              <a:avLst/>
            </a:prstGeom>
          </p:spPr>
        </p:pic>
        <p:pic>
          <p:nvPicPr>
            <p:cNvPr id="9" name="Picture 8">
              <a:extLst>
                <a:ext uri="{FF2B5EF4-FFF2-40B4-BE49-F238E27FC236}">
                  <a16:creationId xmlns:a16="http://schemas.microsoft.com/office/drawing/2014/main" id="{6F4EC902-6AB2-DB1E-FB48-18BC5005B151}"/>
                </a:ext>
              </a:extLst>
            </p:cNvPr>
            <p:cNvPicPr>
              <a:picLocks noChangeAspect="1"/>
            </p:cNvPicPr>
            <p:nvPr/>
          </p:nvPicPr>
          <p:blipFill>
            <a:blip r:embed="rId2">
              <a:duotone>
                <a:schemeClr val="accent2">
                  <a:shade val="45000"/>
                  <a:satMod val="135000"/>
                </a:schemeClr>
                <a:prstClr val="white"/>
              </a:duotone>
            </a:blip>
            <a:stretch>
              <a:fillRect/>
            </a:stretch>
          </p:blipFill>
          <p:spPr>
            <a:xfrm>
              <a:off x="155575" y="4402829"/>
              <a:ext cx="682625" cy="665907"/>
            </a:xfrm>
            <a:prstGeom prst="rect">
              <a:avLst/>
            </a:prstGeom>
          </p:spPr>
        </p:pic>
        <p:pic>
          <p:nvPicPr>
            <p:cNvPr id="10" name="Picture 9">
              <a:extLst>
                <a:ext uri="{FF2B5EF4-FFF2-40B4-BE49-F238E27FC236}">
                  <a16:creationId xmlns:a16="http://schemas.microsoft.com/office/drawing/2014/main" id="{C272ECF2-0950-D058-013E-B69E1CDCFD59}"/>
                </a:ext>
              </a:extLst>
            </p:cNvPr>
            <p:cNvPicPr>
              <a:picLocks noChangeAspect="1"/>
            </p:cNvPicPr>
            <p:nvPr/>
          </p:nvPicPr>
          <p:blipFill>
            <a:blip r:embed="rId2">
              <a:duotone>
                <a:schemeClr val="accent2">
                  <a:shade val="45000"/>
                  <a:satMod val="135000"/>
                </a:schemeClr>
                <a:prstClr val="white"/>
              </a:duotone>
            </a:blip>
            <a:stretch>
              <a:fillRect/>
            </a:stretch>
          </p:blipFill>
          <p:spPr>
            <a:xfrm>
              <a:off x="155575" y="5211018"/>
              <a:ext cx="682625" cy="665907"/>
            </a:xfrm>
            <a:prstGeom prst="rect">
              <a:avLst/>
            </a:prstGeom>
          </p:spPr>
        </p:pic>
      </p:grpSp>
      <p:sp>
        <p:nvSpPr>
          <p:cNvPr id="11" name="TextBox 10">
            <a:extLst>
              <a:ext uri="{FF2B5EF4-FFF2-40B4-BE49-F238E27FC236}">
                <a16:creationId xmlns:a16="http://schemas.microsoft.com/office/drawing/2014/main" id="{436CD2E7-05A8-9693-5A31-EFBCCF06E78C}"/>
              </a:ext>
            </a:extLst>
          </p:cNvPr>
          <p:cNvSpPr txBox="1"/>
          <p:nvPr/>
        </p:nvSpPr>
        <p:spPr>
          <a:xfrm>
            <a:off x="911225" y="1376363"/>
            <a:ext cx="105140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43673"/>
                </a:solidFill>
                <a:effectLst/>
                <a:uLnTx/>
                <a:uFillTx/>
                <a:latin typeface="Calibri"/>
                <a:ea typeface="+mn-ea"/>
                <a:cs typeface="+mn-cs"/>
              </a:rPr>
              <a:t>At the end of this module, participants will be able to:  </a:t>
            </a:r>
            <a:endParaRPr kumimoji="0" lang="en-US" sz="2800" b="1" i="0" u="none" strike="noStrike" kern="1200" cap="none" spc="0" normalizeH="0" baseline="0" noProof="0" dirty="0">
              <a:ln>
                <a:noFill/>
              </a:ln>
              <a:solidFill>
                <a:srgbClr val="043673"/>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4474C72F-4369-173E-5E4C-A5D58498779C}"/>
              </a:ext>
            </a:extLst>
          </p:cNvPr>
          <p:cNvSpPr txBox="1"/>
          <p:nvPr/>
        </p:nvSpPr>
        <p:spPr>
          <a:xfrm>
            <a:off x="3042285" y="3244334"/>
            <a:ext cx="60998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p:ph type="body" sz="quarter" idx="10" hasCustomPrompt="1"/>
          </p:nvPr>
        </p:nvSpPr>
        <p:spPr>
          <a:xfrm>
            <a:off x="1633537" y="197826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p:ph type="body" sz="quarter" idx="11" hasCustomPrompt="1"/>
          </p:nvPr>
        </p:nvSpPr>
        <p:spPr>
          <a:xfrm>
            <a:off x="1633537" y="2733196"/>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p:ph type="body" sz="quarter" idx="12" hasCustomPrompt="1"/>
          </p:nvPr>
        </p:nvSpPr>
        <p:spPr>
          <a:xfrm>
            <a:off x="1633537" y="355573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1" name="Text Placeholder 26">
            <a:extLst>
              <a:ext uri="{FF2B5EF4-FFF2-40B4-BE49-F238E27FC236}">
                <a16:creationId xmlns:a16="http://schemas.microsoft.com/office/drawing/2014/main" id="{BFD0243E-A216-93B3-2BEC-A07295D04AF1}"/>
              </a:ext>
            </a:extLst>
          </p:cNvPr>
          <p:cNvSpPr>
            <a:spLocks noGrp="1"/>
          </p:cNvSpPr>
          <p:nvPr>
            <p:ph type="body" sz="quarter" idx="13" hasCustomPrompt="1"/>
          </p:nvPr>
        </p:nvSpPr>
        <p:spPr>
          <a:xfrm>
            <a:off x="1633537" y="4313385"/>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2" name="Text Placeholder 26">
            <a:extLst>
              <a:ext uri="{FF2B5EF4-FFF2-40B4-BE49-F238E27FC236}">
                <a16:creationId xmlns:a16="http://schemas.microsoft.com/office/drawing/2014/main" id="{2513A261-01EB-806D-6D17-4274160C38D4}"/>
              </a:ext>
            </a:extLst>
          </p:cNvPr>
          <p:cNvSpPr>
            <a:spLocks noGrp="1"/>
          </p:cNvSpPr>
          <p:nvPr>
            <p:ph type="body" sz="quarter" idx="14" hasCustomPrompt="1"/>
          </p:nvPr>
        </p:nvSpPr>
        <p:spPr>
          <a:xfrm>
            <a:off x="1633537" y="5071039"/>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23385162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1_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982732"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p:nvPicPr>
        <p:blipFill>
          <a:blip r:embed="rId2">
            <a:duotone>
              <a:schemeClr val="accent1">
                <a:shade val="45000"/>
                <a:satMod val="135000"/>
              </a:schemeClr>
              <a:prstClr val="white"/>
            </a:duotone>
          </a:blip>
          <a:stretch>
            <a:fillRect/>
          </a:stretch>
        </p:blipFill>
        <p:spPr>
          <a:xfrm>
            <a:off x="8106187" y="193751"/>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841500" y="2455732"/>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69825" y="2735910"/>
            <a:ext cx="423303" cy="359651"/>
          </a:xfrm>
        </p:spPr>
        <p:txBody>
          <a:bodyPr lIns="0" tIns="0" rIns="0" bIns="0" anchor="ctr" anchorCtr="0">
            <a:noAutofit/>
          </a:bodyPr>
          <a:lstStyle>
            <a:lvl1pPr marL="0" indent="0" algn="ctr">
              <a:buFontTx/>
              <a:buNone/>
              <a:defRPr sz="2400"/>
            </a:lvl1pPr>
          </a:lstStyle>
          <a:p>
            <a:pPr lvl="0"/>
            <a:r>
              <a:rPr lang="en-US" dirty="0"/>
              <a:t>1</a:t>
            </a:r>
            <a:endParaRPr lang="en-ZA" dirty="0"/>
          </a:p>
        </p:txBody>
      </p:sp>
      <p:sp>
        <p:nvSpPr>
          <p:cNvPr id="5" name="TextBox 4">
            <a:extLst>
              <a:ext uri="{FF2B5EF4-FFF2-40B4-BE49-F238E27FC236}">
                <a16:creationId xmlns:a16="http://schemas.microsoft.com/office/drawing/2014/main" id="{321243D5-0887-87C1-9809-C9FA3553AE49}"/>
              </a:ext>
            </a:extLst>
          </p:cNvPr>
          <p:cNvSpPr txBox="1"/>
          <p:nvPr/>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share what it is like in your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3383945D-352C-93A4-F1F0-72EB312C0CCD}"/>
              </a:ext>
            </a:extLst>
          </p:cNvPr>
          <p:cNvSpPr/>
          <p:nvPr/>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Text Placeholder 19">
            <a:extLst>
              <a:ext uri="{FF2B5EF4-FFF2-40B4-BE49-F238E27FC236}">
                <a16:creationId xmlns:a16="http://schemas.microsoft.com/office/drawing/2014/main" id="{C6C2E594-F926-D493-F441-AAFF9D9D3955}"/>
              </a:ext>
            </a:extLst>
          </p:cNvPr>
          <p:cNvSpPr>
            <a:spLocks noGrp="1"/>
          </p:cNvSpPr>
          <p:nvPr>
            <p:ph type="body" sz="quarter" idx="27" hasCustomPrompt="1"/>
          </p:nvPr>
        </p:nvSpPr>
        <p:spPr>
          <a:xfrm>
            <a:off x="1841500" y="3772444"/>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 name="Oval 5">
            <a:extLst>
              <a:ext uri="{FF2B5EF4-FFF2-40B4-BE49-F238E27FC236}">
                <a16:creationId xmlns:a16="http://schemas.microsoft.com/office/drawing/2014/main" id="{D36B1C18-8DB4-1B86-987B-12C1F5FD3D59}"/>
              </a:ext>
            </a:extLst>
          </p:cNvPr>
          <p:cNvSpPr/>
          <p:nvPr/>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8" name="Text Placeholder 26">
            <a:extLst>
              <a:ext uri="{FF2B5EF4-FFF2-40B4-BE49-F238E27FC236}">
                <a16:creationId xmlns:a16="http://schemas.microsoft.com/office/drawing/2014/main" id="{733BFF02-5545-B63E-0C75-8D38E99E516C}"/>
              </a:ext>
            </a:extLst>
          </p:cNvPr>
          <p:cNvSpPr>
            <a:spLocks noGrp="1"/>
          </p:cNvSpPr>
          <p:nvPr>
            <p:ph type="body" sz="quarter" idx="28" hasCustomPrompt="1"/>
          </p:nvPr>
        </p:nvSpPr>
        <p:spPr>
          <a:xfrm>
            <a:off x="1069825" y="4052622"/>
            <a:ext cx="423303" cy="359651"/>
          </a:xfrm>
        </p:spPr>
        <p:txBody>
          <a:bodyPr lIns="0" tIns="0" rIns="0" bIns="0" anchor="ctr" anchorCtr="0">
            <a:noAutofit/>
          </a:bodyPr>
          <a:lstStyle>
            <a:lvl1pPr marL="0" indent="0" algn="ctr">
              <a:buFontTx/>
              <a:buNone/>
              <a:defRPr sz="2400"/>
            </a:lvl1pPr>
          </a:lstStyle>
          <a:p>
            <a:pPr lvl="0"/>
            <a:r>
              <a:rPr lang="en-ZA" dirty="0"/>
              <a:t>2</a:t>
            </a:r>
          </a:p>
        </p:txBody>
      </p:sp>
      <p:sp>
        <p:nvSpPr>
          <p:cNvPr id="9" name="Rectangle 8">
            <a:extLst>
              <a:ext uri="{FF2B5EF4-FFF2-40B4-BE49-F238E27FC236}">
                <a16:creationId xmlns:a16="http://schemas.microsoft.com/office/drawing/2014/main" id="{52BC6EC4-3347-1078-16AA-BB9E511382C2}"/>
              </a:ext>
            </a:extLst>
          </p:cNvPr>
          <p:cNvSpPr/>
          <p:nvPr/>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10" name="Text Placeholder 19">
            <a:extLst>
              <a:ext uri="{FF2B5EF4-FFF2-40B4-BE49-F238E27FC236}">
                <a16:creationId xmlns:a16="http://schemas.microsoft.com/office/drawing/2014/main" id="{0F807EF3-2DDA-E0EF-2E08-C2401618892D}"/>
              </a:ext>
            </a:extLst>
          </p:cNvPr>
          <p:cNvSpPr>
            <a:spLocks noGrp="1"/>
          </p:cNvSpPr>
          <p:nvPr>
            <p:ph type="body" sz="quarter" idx="29" hasCustomPrompt="1"/>
          </p:nvPr>
        </p:nvSpPr>
        <p:spPr>
          <a:xfrm>
            <a:off x="1841500" y="5130639"/>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11" name="Oval 10">
            <a:extLst>
              <a:ext uri="{FF2B5EF4-FFF2-40B4-BE49-F238E27FC236}">
                <a16:creationId xmlns:a16="http://schemas.microsoft.com/office/drawing/2014/main" id="{4EF0E09E-1602-CBD1-F802-8B8F8FC1FD43}"/>
              </a:ext>
            </a:extLst>
          </p:cNvPr>
          <p:cNvSpPr/>
          <p:nvPr/>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12" name="Text Placeholder 26">
            <a:extLst>
              <a:ext uri="{FF2B5EF4-FFF2-40B4-BE49-F238E27FC236}">
                <a16:creationId xmlns:a16="http://schemas.microsoft.com/office/drawing/2014/main" id="{C7B67CBB-D405-1BBB-E71D-8593A0797357}"/>
              </a:ext>
            </a:extLst>
          </p:cNvPr>
          <p:cNvSpPr>
            <a:spLocks noGrp="1"/>
          </p:cNvSpPr>
          <p:nvPr>
            <p:ph type="body" sz="quarter" idx="30" hasCustomPrompt="1"/>
          </p:nvPr>
        </p:nvSpPr>
        <p:spPr>
          <a:xfrm>
            <a:off x="1069825" y="5410817"/>
            <a:ext cx="423303" cy="359651"/>
          </a:xfrm>
        </p:spPr>
        <p:txBody>
          <a:bodyPr lIns="0" tIns="0" rIns="0" bIns="0" anchor="ctr" anchorCtr="0">
            <a:noAutofit/>
          </a:bodyPr>
          <a:lstStyle>
            <a:lvl1pPr marL="0" indent="0" algn="ctr">
              <a:buFontTx/>
              <a:buNone/>
              <a:defRPr sz="2400"/>
            </a:lvl1pPr>
          </a:lstStyle>
          <a:p>
            <a:pPr lvl="0"/>
            <a:r>
              <a:rPr lang="en-US" dirty="0"/>
              <a:t>3</a:t>
            </a:r>
            <a:endParaRPr lang="en-ZA" dirty="0"/>
          </a:p>
        </p:txBody>
      </p:sp>
      <p:pic>
        <p:nvPicPr>
          <p:cNvPr id="16" name="Picture 15">
            <a:extLst>
              <a:ext uri="{FF2B5EF4-FFF2-40B4-BE49-F238E27FC236}">
                <a16:creationId xmlns:a16="http://schemas.microsoft.com/office/drawing/2014/main" id="{51F8A3EF-6A35-3624-EA9F-6F1E95ED9670}"/>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Tree>
    <p:extLst>
      <p:ext uri="{BB962C8B-B14F-4D97-AF65-F5344CB8AC3E}">
        <p14:creationId xmlns:p14="http://schemas.microsoft.com/office/powerpoint/2010/main" val="41230700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Setting specific practi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866618"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p:nvPicPr>
        <p:blipFill>
          <a:blip r:embed="rId2">
            <a:duotone>
              <a:schemeClr val="accent1">
                <a:shade val="45000"/>
                <a:satMod val="135000"/>
              </a:schemeClr>
              <a:prstClr val="white"/>
            </a:duotone>
          </a:blip>
          <a:stretch>
            <a:fillRect/>
          </a:stretch>
        </p:blipFill>
        <p:spPr>
          <a:xfrm>
            <a:off x="8248492" y="188913"/>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591622" y="2395251"/>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24414" y="254899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4" name="Rectangle 53">
            <a:extLst>
              <a:ext uri="{FF2B5EF4-FFF2-40B4-BE49-F238E27FC236}">
                <a16:creationId xmlns:a16="http://schemas.microsoft.com/office/drawing/2014/main" id="{788E1BFB-41C3-2B1D-C187-1D1601B5A32F}"/>
              </a:ext>
            </a:extLst>
          </p:cNvPr>
          <p:cNvSpPr/>
          <p:nvPr/>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5" name="Text Placeholder 19">
            <a:extLst>
              <a:ext uri="{FF2B5EF4-FFF2-40B4-BE49-F238E27FC236}">
                <a16:creationId xmlns:a16="http://schemas.microsoft.com/office/drawing/2014/main" id="{0BC2B069-6B7C-4DB8-2C34-6EF7691627B9}"/>
              </a:ext>
            </a:extLst>
          </p:cNvPr>
          <p:cNvSpPr>
            <a:spLocks noGrp="1"/>
          </p:cNvSpPr>
          <p:nvPr>
            <p:ph type="body" sz="quarter" idx="27" hasCustomPrompt="1"/>
          </p:nvPr>
        </p:nvSpPr>
        <p:spPr>
          <a:xfrm>
            <a:off x="1591622" y="3302561"/>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6" name="Oval 55">
            <a:extLst>
              <a:ext uri="{FF2B5EF4-FFF2-40B4-BE49-F238E27FC236}">
                <a16:creationId xmlns:a16="http://schemas.microsoft.com/office/drawing/2014/main" id="{D855044F-85EB-EF75-AD6C-BC5E5D1EA80F}"/>
              </a:ext>
            </a:extLst>
          </p:cNvPr>
          <p:cNvSpPr/>
          <p:nvPr/>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7" name="Text Placeholder 26">
            <a:extLst>
              <a:ext uri="{FF2B5EF4-FFF2-40B4-BE49-F238E27FC236}">
                <a16:creationId xmlns:a16="http://schemas.microsoft.com/office/drawing/2014/main" id="{C8FB0651-F70B-AA99-FCDD-3694CB2B93F1}"/>
              </a:ext>
            </a:extLst>
          </p:cNvPr>
          <p:cNvSpPr>
            <a:spLocks noGrp="1"/>
          </p:cNvSpPr>
          <p:nvPr>
            <p:ph type="body" sz="quarter" idx="28" hasCustomPrompt="1"/>
          </p:nvPr>
        </p:nvSpPr>
        <p:spPr>
          <a:xfrm>
            <a:off x="1024414" y="345630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8" name="Rectangle 57">
            <a:extLst>
              <a:ext uri="{FF2B5EF4-FFF2-40B4-BE49-F238E27FC236}">
                <a16:creationId xmlns:a16="http://schemas.microsoft.com/office/drawing/2014/main" id="{922D164A-126A-7A94-B241-EE141323F8E1}"/>
              </a:ext>
            </a:extLst>
          </p:cNvPr>
          <p:cNvSpPr/>
          <p:nvPr/>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9" name="Text Placeholder 19">
            <a:extLst>
              <a:ext uri="{FF2B5EF4-FFF2-40B4-BE49-F238E27FC236}">
                <a16:creationId xmlns:a16="http://schemas.microsoft.com/office/drawing/2014/main" id="{00219CDA-7F7C-5ACF-7693-AA4382AEFD3E}"/>
              </a:ext>
            </a:extLst>
          </p:cNvPr>
          <p:cNvSpPr>
            <a:spLocks noGrp="1"/>
          </p:cNvSpPr>
          <p:nvPr>
            <p:ph type="body" sz="quarter" idx="29" hasCustomPrompt="1"/>
          </p:nvPr>
        </p:nvSpPr>
        <p:spPr>
          <a:xfrm>
            <a:off x="1591622" y="4201705"/>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0" name="Oval 59">
            <a:extLst>
              <a:ext uri="{FF2B5EF4-FFF2-40B4-BE49-F238E27FC236}">
                <a16:creationId xmlns:a16="http://schemas.microsoft.com/office/drawing/2014/main" id="{B948E09E-FE4F-B54D-4992-6074FEC2E5EB}"/>
              </a:ext>
            </a:extLst>
          </p:cNvPr>
          <p:cNvSpPr/>
          <p:nvPr/>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61" name="Text Placeholder 26">
            <a:extLst>
              <a:ext uri="{FF2B5EF4-FFF2-40B4-BE49-F238E27FC236}">
                <a16:creationId xmlns:a16="http://schemas.microsoft.com/office/drawing/2014/main" id="{E67862E2-E09B-B9D0-970D-34200F1F470F}"/>
              </a:ext>
            </a:extLst>
          </p:cNvPr>
          <p:cNvSpPr>
            <a:spLocks noGrp="1"/>
          </p:cNvSpPr>
          <p:nvPr>
            <p:ph type="body" sz="quarter" idx="30" hasCustomPrompt="1"/>
          </p:nvPr>
        </p:nvSpPr>
        <p:spPr>
          <a:xfrm>
            <a:off x="1024414" y="4355450"/>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62" name="Rectangle 61">
            <a:extLst>
              <a:ext uri="{FF2B5EF4-FFF2-40B4-BE49-F238E27FC236}">
                <a16:creationId xmlns:a16="http://schemas.microsoft.com/office/drawing/2014/main" id="{ACECBA07-EC3D-2479-A30C-3913D8395D3D}"/>
              </a:ext>
            </a:extLst>
          </p:cNvPr>
          <p:cNvSpPr/>
          <p:nvPr/>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63" name="Text Placeholder 19">
            <a:extLst>
              <a:ext uri="{FF2B5EF4-FFF2-40B4-BE49-F238E27FC236}">
                <a16:creationId xmlns:a16="http://schemas.microsoft.com/office/drawing/2014/main" id="{50A3A517-FFA4-5942-7A05-4FB3DC2B701B}"/>
              </a:ext>
            </a:extLst>
          </p:cNvPr>
          <p:cNvSpPr>
            <a:spLocks noGrp="1"/>
          </p:cNvSpPr>
          <p:nvPr>
            <p:ph type="body" sz="quarter" idx="31" hasCustomPrompt="1"/>
          </p:nvPr>
        </p:nvSpPr>
        <p:spPr>
          <a:xfrm>
            <a:off x="1565496" y="5188692"/>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4" name="Oval 63">
            <a:extLst>
              <a:ext uri="{FF2B5EF4-FFF2-40B4-BE49-F238E27FC236}">
                <a16:creationId xmlns:a16="http://schemas.microsoft.com/office/drawing/2014/main" id="{DA099932-86A5-03D7-ACFD-314EDD0FAAEC}"/>
              </a:ext>
            </a:extLst>
          </p:cNvPr>
          <p:cNvSpPr/>
          <p:nvPr/>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65" name="Text Placeholder 26">
            <a:extLst>
              <a:ext uri="{FF2B5EF4-FFF2-40B4-BE49-F238E27FC236}">
                <a16:creationId xmlns:a16="http://schemas.microsoft.com/office/drawing/2014/main" id="{96540088-F1EB-5ADD-71E4-863CDAC7B119}"/>
              </a:ext>
            </a:extLst>
          </p:cNvPr>
          <p:cNvSpPr>
            <a:spLocks noGrp="1"/>
          </p:cNvSpPr>
          <p:nvPr>
            <p:ph type="body" sz="quarter" idx="32" hasCustomPrompt="1"/>
          </p:nvPr>
        </p:nvSpPr>
        <p:spPr>
          <a:xfrm>
            <a:off x="998288" y="5342437"/>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4" name="Rectangle 3">
            <a:extLst>
              <a:ext uri="{FF2B5EF4-FFF2-40B4-BE49-F238E27FC236}">
                <a16:creationId xmlns:a16="http://schemas.microsoft.com/office/drawing/2014/main" id="{F3FE0BE6-012A-783C-358B-B8E00BAE70FB}"/>
              </a:ext>
            </a:extLst>
          </p:cNvPr>
          <p:cNvSpPr/>
          <p:nvPr/>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 name="TextBox 4">
            <a:extLst>
              <a:ext uri="{FF2B5EF4-FFF2-40B4-BE49-F238E27FC236}">
                <a16:creationId xmlns:a16="http://schemas.microsoft.com/office/drawing/2014/main" id="{83689A5B-4540-4840-E85F-6FA86BC9E779}"/>
              </a:ext>
            </a:extLst>
          </p:cNvPr>
          <p:cNvSpPr txBox="1"/>
          <p:nvPr/>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share what it is like in your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8FA00D7-5979-BC22-9D61-DC2B48BD4B82}"/>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Tree>
    <p:extLst>
      <p:ext uri="{BB962C8B-B14F-4D97-AF65-F5344CB8AC3E}">
        <p14:creationId xmlns:p14="http://schemas.microsoft.com/office/powerpoint/2010/main" val="9566372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Out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C31A2-F95A-DA3D-CE00-AF8D29910A95}"/>
              </a:ext>
            </a:extLst>
          </p:cNvPr>
          <p:cNvSpPr>
            <a:spLocks noGrp="1"/>
          </p:cNvSpPr>
          <p:nvPr>
            <p:ph type="title" hasCustomPrompt="1"/>
          </p:nvPr>
        </p:nvSpPr>
        <p:spPr>
          <a:xfrm>
            <a:off x="695326" y="188913"/>
            <a:ext cx="9268184" cy="1116012"/>
          </a:xfrm>
        </p:spPr>
        <p:txBody>
          <a:bodyPr anchor="ctr"/>
          <a:lstStyle>
            <a:lvl1pPr>
              <a:defRPr/>
            </a:lvl1pPr>
          </a:lstStyle>
          <a:p>
            <a:r>
              <a:rPr lang="en-US" dirty="0"/>
              <a:t>Outline </a:t>
            </a:r>
            <a:endParaRPr lang="en-ZA" dirty="0"/>
          </a:p>
        </p:txBody>
      </p:sp>
      <p:pic>
        <p:nvPicPr>
          <p:cNvPr id="10" name="Picture 9">
            <a:extLst>
              <a:ext uri="{FF2B5EF4-FFF2-40B4-BE49-F238E27FC236}">
                <a16:creationId xmlns:a16="http://schemas.microsoft.com/office/drawing/2014/main" id="{CCA00376-3FE7-24C2-C4CC-64718B6542AC}"/>
              </a:ext>
            </a:extLst>
          </p:cNvPr>
          <p:cNvPicPr>
            <a:picLocks noChangeAspect="1"/>
          </p:cNvPicPr>
          <p:nvPr/>
        </p:nvPicPr>
        <p:blipFill>
          <a:blip r:embed="rId2">
            <a:duotone>
              <a:schemeClr val="accent1">
                <a:shade val="45000"/>
                <a:satMod val="135000"/>
              </a:schemeClr>
              <a:prstClr val="white"/>
            </a:duotone>
          </a:blip>
          <a:stretch>
            <a:fillRect/>
          </a:stretch>
        </p:blipFill>
        <p:spPr>
          <a:xfrm>
            <a:off x="10087763" y="188913"/>
            <a:ext cx="1151045" cy="1116013"/>
          </a:xfrm>
          <a:prstGeom prst="rect">
            <a:avLst/>
          </a:prstGeom>
        </p:spPr>
      </p:pic>
      <p:sp>
        <p:nvSpPr>
          <p:cNvPr id="12" name="Text Placeholder 11">
            <a:extLst>
              <a:ext uri="{FF2B5EF4-FFF2-40B4-BE49-F238E27FC236}">
                <a16:creationId xmlns:a16="http://schemas.microsoft.com/office/drawing/2014/main" id="{4ECBD781-103C-99C9-FC69-B82193544E5B}"/>
              </a:ext>
            </a:extLst>
          </p:cNvPr>
          <p:cNvSpPr>
            <a:spLocks noGrp="1"/>
          </p:cNvSpPr>
          <p:nvPr>
            <p:ph type="body" sz="quarter" idx="10"/>
          </p:nvPr>
        </p:nvSpPr>
        <p:spPr/>
        <p:txBody>
          <a:bodyPr/>
          <a:lstStyle>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4148385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ext onl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10656888" cy="1116012"/>
          </a:xfrm>
        </p:spPr>
        <p:txBody>
          <a:bodyPr anchor="ctr"/>
          <a:lstStyle>
            <a:lvl1pPr>
              <a:defRPr/>
            </a:lvl1pPr>
          </a:lstStyle>
          <a:p>
            <a:r>
              <a:rPr lang="en-US" dirty="0"/>
              <a:t>Content – text only</a:t>
            </a:r>
            <a:endParaRPr lang="en-ZA" dirty="0"/>
          </a:p>
        </p:txBody>
      </p:sp>
      <p:sp>
        <p:nvSpPr>
          <p:cNvPr id="9" name="Text Placeholder 8">
            <a:extLst>
              <a:ext uri="{FF2B5EF4-FFF2-40B4-BE49-F238E27FC236}">
                <a16:creationId xmlns:a16="http://schemas.microsoft.com/office/drawing/2014/main" id="{7CBB468A-4688-39B7-2133-A988867110ED}"/>
              </a:ext>
            </a:extLst>
          </p:cNvPr>
          <p:cNvSpPr>
            <a:spLocks noGrp="1"/>
          </p:cNvSpPr>
          <p:nvPr>
            <p:ph type="body" sz="quarter" idx="10"/>
          </p:nvPr>
        </p:nvSpPr>
        <p:spPr>
          <a:xfrm>
            <a:off x="695325" y="1376363"/>
            <a:ext cx="10656888" cy="4500562"/>
          </a:xfrm>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409498753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ext &amp;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451A-2878-F168-89DE-3C66A237FEA5}"/>
              </a:ext>
            </a:extLst>
          </p:cNvPr>
          <p:cNvSpPr>
            <a:spLocks noGrp="1"/>
          </p:cNvSpPr>
          <p:nvPr>
            <p:ph type="title" hasCustomPrompt="1"/>
          </p:nvPr>
        </p:nvSpPr>
        <p:spPr/>
        <p:txBody>
          <a:bodyPr anchor="ctr"/>
          <a:lstStyle>
            <a:lvl1pPr>
              <a:defRPr/>
            </a:lvl1pPr>
          </a:lstStyle>
          <a:p>
            <a:r>
              <a:rPr lang="en-US" dirty="0"/>
              <a:t>Content – text and image </a:t>
            </a:r>
            <a:endParaRPr lang="en-ZA" dirty="0"/>
          </a:p>
        </p:txBody>
      </p:sp>
      <p:sp>
        <p:nvSpPr>
          <p:cNvPr id="3" name="Content Placeholder 2">
            <a:extLst>
              <a:ext uri="{FF2B5EF4-FFF2-40B4-BE49-F238E27FC236}">
                <a16:creationId xmlns:a16="http://schemas.microsoft.com/office/drawing/2014/main" id="{2093AB69-F41C-C45C-AB38-47470880663E}"/>
              </a:ext>
            </a:extLst>
          </p:cNvPr>
          <p:cNvSpPr>
            <a:spLocks noGrp="1"/>
          </p:cNvSpPr>
          <p:nvPr>
            <p:ph sz="half" idx="1"/>
          </p:nvPr>
        </p:nvSpPr>
        <p:spPr>
          <a:xfrm>
            <a:off x="695325" y="1376363"/>
            <a:ext cx="4953000" cy="4500562"/>
          </a:xfrm>
          <a:prstGeom prst="rect">
            <a:avLst/>
          </a:prstGeom>
        </p:spPr>
        <p:txBody>
          <a:body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A8FA2BA6-0A5A-0008-630B-E38E416150C7}"/>
              </a:ext>
            </a:extLst>
          </p:cNvPr>
          <p:cNvSpPr>
            <a:spLocks noGrp="1"/>
          </p:cNvSpPr>
          <p:nvPr>
            <p:ph sz="half" idx="2" hasCustomPrompt="1"/>
          </p:nvPr>
        </p:nvSpPr>
        <p:spPr>
          <a:xfrm>
            <a:off x="6226629" y="1376363"/>
            <a:ext cx="5125584" cy="4500562"/>
          </a:xfrm>
          <a:prstGeom prst="rect">
            <a:avLst/>
          </a:prstGeom>
        </p:spPr>
        <p:txBody>
          <a:bodyPr anchor="ctr"/>
          <a:lstStyle>
            <a:lvl1pPr marL="0" indent="0" algn="ctr">
              <a:buNone/>
              <a:defRPr i="1"/>
            </a:lvl1pPr>
          </a:lstStyle>
          <a:p>
            <a:pPr lvl="0"/>
            <a:r>
              <a:rPr lang="en-US" dirty="0"/>
              <a:t>Insert image</a:t>
            </a:r>
          </a:p>
        </p:txBody>
      </p:sp>
    </p:spTree>
    <p:extLst>
      <p:ext uri="{BB962C8B-B14F-4D97-AF65-F5344CB8AC3E}">
        <p14:creationId xmlns:p14="http://schemas.microsoft.com/office/powerpoint/2010/main" val="1259849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10656888" cy="1116012"/>
          </a:xfrm>
        </p:spPr>
        <p:txBody>
          <a:bodyPr anchor="ctr"/>
          <a:lstStyle>
            <a:lvl1pPr>
              <a:defRPr/>
            </a:lvl1pPr>
          </a:lstStyle>
          <a:p>
            <a:r>
              <a:rPr lang="en-US" dirty="0"/>
              <a:t>Content – text only</a:t>
            </a:r>
            <a:endParaRPr lang="en-ZA" dirty="0"/>
          </a:p>
        </p:txBody>
      </p:sp>
      <p:sp>
        <p:nvSpPr>
          <p:cNvPr id="9" name="Text Placeholder 8">
            <a:extLst>
              <a:ext uri="{FF2B5EF4-FFF2-40B4-BE49-F238E27FC236}">
                <a16:creationId xmlns:a16="http://schemas.microsoft.com/office/drawing/2014/main" id="{7CBB468A-4688-39B7-2133-A988867110ED}"/>
              </a:ext>
            </a:extLst>
          </p:cNvPr>
          <p:cNvSpPr>
            <a:spLocks noGrp="1"/>
          </p:cNvSpPr>
          <p:nvPr>
            <p:ph type="body" sz="quarter" idx="10"/>
          </p:nvPr>
        </p:nvSpPr>
        <p:spPr>
          <a:xfrm>
            <a:off x="695325" y="1376363"/>
            <a:ext cx="10656888" cy="4500562"/>
          </a:xfrm>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r>
              <a:rPr lang="en-US" dirty="0"/>
              <a:t>Fifth level</a:t>
            </a:r>
            <a:endParaRPr lang="en-ZA" dirty="0"/>
          </a:p>
        </p:txBody>
      </p:sp>
    </p:spTree>
    <p:extLst>
      <p:ext uri="{BB962C8B-B14F-4D97-AF65-F5344CB8AC3E}">
        <p14:creationId xmlns:p14="http://schemas.microsoft.com/office/powerpoint/2010/main" val="27785827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Image or Xrays -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C65D18-9A45-001D-0702-3D03B6DCD68C}"/>
              </a:ext>
            </a:extLst>
          </p:cNvPr>
          <p:cNvSpPr/>
          <p:nvPr/>
        </p:nvSpPr>
        <p:spPr>
          <a:xfrm>
            <a:off x="6320473" y="1397146"/>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82941170-EBB0-0B96-7EAB-34E9ED79C92A}"/>
              </a:ext>
            </a:extLst>
          </p:cNvPr>
          <p:cNvSpPr/>
          <p:nvPr/>
        </p:nvSpPr>
        <p:spPr>
          <a:xfrm>
            <a:off x="1929272" y="1381125"/>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1341100" cy="1116013"/>
          </a:xfrm>
        </p:spPr>
        <p:txBody>
          <a:bodyPr anchor="ct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1929272" y="4764087"/>
            <a:ext cx="3717925"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2068945" y="1482725"/>
            <a:ext cx="3417456" cy="2987675"/>
          </a:xfrm>
          <a:prstGeom prst="rect">
            <a:avLst/>
          </a:prstGeom>
        </p:spPr>
        <p:txBody>
          <a:bodyPr/>
          <a:lstStyle/>
          <a:p>
            <a:pPr lvl="0"/>
            <a:r>
              <a:rPr lang="en-US"/>
              <a:t>Click to edit Master text styles</a:t>
            </a:r>
          </a:p>
        </p:txBody>
      </p:sp>
      <p:sp>
        <p:nvSpPr>
          <p:cNvPr id="5" name="Text Placeholder 4">
            <a:extLst>
              <a:ext uri="{FF2B5EF4-FFF2-40B4-BE49-F238E27FC236}">
                <a16:creationId xmlns:a16="http://schemas.microsoft.com/office/drawing/2014/main" id="{5486E38E-CC38-4691-756E-F1A99030562A}"/>
              </a:ext>
            </a:extLst>
          </p:cNvPr>
          <p:cNvSpPr>
            <a:spLocks noGrp="1"/>
          </p:cNvSpPr>
          <p:nvPr>
            <p:ph type="body" sz="quarter" idx="3"/>
          </p:nvPr>
        </p:nvSpPr>
        <p:spPr>
          <a:xfrm>
            <a:off x="6330236" y="4764087"/>
            <a:ext cx="3713620"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00585F2C-2BF9-5C61-1021-97532BF0D7D3}"/>
              </a:ext>
            </a:extLst>
          </p:cNvPr>
          <p:cNvSpPr>
            <a:spLocks noGrp="1"/>
          </p:cNvSpPr>
          <p:nvPr>
            <p:ph sz="half" idx="13"/>
          </p:nvPr>
        </p:nvSpPr>
        <p:spPr>
          <a:xfrm>
            <a:off x="6428510" y="1482725"/>
            <a:ext cx="3454399" cy="2987675"/>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14061823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Image or X rays x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941170-EBB0-0B96-7EAB-34E9ED79C92A}"/>
              </a:ext>
            </a:extLst>
          </p:cNvPr>
          <p:cNvSpPr/>
          <p:nvPr/>
        </p:nvSpPr>
        <p:spPr>
          <a:xfrm>
            <a:off x="698620"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1341100" cy="1116013"/>
          </a:xfrm>
        </p:spPr>
        <p:txBody>
          <a:bodyPr anchor="ct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695325"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832691" y="1461943"/>
            <a:ext cx="3124717" cy="2987675"/>
          </a:xfrm>
          <a:prstGeom prst="rect">
            <a:avLst/>
          </a:prstGeom>
        </p:spPr>
        <p:txBody>
          <a:bodyPr/>
          <a:lstStyle/>
          <a:p>
            <a:pPr lvl="0"/>
            <a:r>
              <a:rPr lang="en-US"/>
              <a:t>Click to edit Master text styles</a:t>
            </a:r>
          </a:p>
        </p:txBody>
      </p:sp>
      <p:sp>
        <p:nvSpPr>
          <p:cNvPr id="18" name="Rectangle 17">
            <a:extLst>
              <a:ext uri="{FF2B5EF4-FFF2-40B4-BE49-F238E27FC236}">
                <a16:creationId xmlns:a16="http://schemas.microsoft.com/office/drawing/2014/main" id="{93F465C3-6D85-4A4D-498B-0E2B2B815D39}"/>
              </a:ext>
            </a:extLst>
          </p:cNvPr>
          <p:cNvSpPr/>
          <p:nvPr/>
        </p:nvSpPr>
        <p:spPr>
          <a:xfrm>
            <a:off x="7959605"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19" name="Text Placeholder 2">
            <a:extLst>
              <a:ext uri="{FF2B5EF4-FFF2-40B4-BE49-F238E27FC236}">
                <a16:creationId xmlns:a16="http://schemas.microsoft.com/office/drawing/2014/main" id="{3B99BD6E-9DAC-95B8-575B-6F8D597D40D2}"/>
              </a:ext>
            </a:extLst>
          </p:cNvPr>
          <p:cNvSpPr>
            <a:spLocks noGrp="1"/>
          </p:cNvSpPr>
          <p:nvPr>
            <p:ph type="body" idx="10"/>
          </p:nvPr>
        </p:nvSpPr>
        <p:spPr>
          <a:xfrm>
            <a:off x="7956310"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a:extLst>
              <a:ext uri="{FF2B5EF4-FFF2-40B4-BE49-F238E27FC236}">
                <a16:creationId xmlns:a16="http://schemas.microsoft.com/office/drawing/2014/main" id="{452A05F3-FCF7-B594-F5BE-D2415C35BA53}"/>
              </a:ext>
            </a:extLst>
          </p:cNvPr>
          <p:cNvSpPr>
            <a:spLocks noGrp="1"/>
          </p:cNvSpPr>
          <p:nvPr>
            <p:ph sz="half" idx="11"/>
          </p:nvPr>
        </p:nvSpPr>
        <p:spPr>
          <a:xfrm>
            <a:off x="8093676" y="1461943"/>
            <a:ext cx="3124717" cy="2987675"/>
          </a:xfrm>
          <a:prstGeom prst="rect">
            <a:avLst/>
          </a:prstGeom>
        </p:spPr>
        <p:txBody>
          <a:bodyPr/>
          <a:lstStyle/>
          <a:p>
            <a:pPr lvl="0"/>
            <a:r>
              <a:rPr lang="en-US"/>
              <a:t>Click to edit Master text styles</a:t>
            </a:r>
          </a:p>
        </p:txBody>
      </p:sp>
      <p:sp>
        <p:nvSpPr>
          <p:cNvPr id="21" name="Rectangle 20">
            <a:extLst>
              <a:ext uri="{FF2B5EF4-FFF2-40B4-BE49-F238E27FC236}">
                <a16:creationId xmlns:a16="http://schemas.microsoft.com/office/drawing/2014/main" id="{2A450F02-04B3-F107-F293-282E56AA307D}"/>
              </a:ext>
            </a:extLst>
          </p:cNvPr>
          <p:cNvSpPr/>
          <p:nvPr/>
        </p:nvSpPr>
        <p:spPr>
          <a:xfrm>
            <a:off x="4315006"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22" name="Text Placeholder 2">
            <a:extLst>
              <a:ext uri="{FF2B5EF4-FFF2-40B4-BE49-F238E27FC236}">
                <a16:creationId xmlns:a16="http://schemas.microsoft.com/office/drawing/2014/main" id="{DDC52DFB-3754-DD41-0EB4-A4BD9FD02B70}"/>
              </a:ext>
            </a:extLst>
          </p:cNvPr>
          <p:cNvSpPr>
            <a:spLocks noGrp="1"/>
          </p:cNvSpPr>
          <p:nvPr>
            <p:ph type="body" idx="12"/>
          </p:nvPr>
        </p:nvSpPr>
        <p:spPr>
          <a:xfrm>
            <a:off x="4311711"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3">
            <a:extLst>
              <a:ext uri="{FF2B5EF4-FFF2-40B4-BE49-F238E27FC236}">
                <a16:creationId xmlns:a16="http://schemas.microsoft.com/office/drawing/2014/main" id="{9ED3AB83-DA6D-6017-7671-891BF8899440}"/>
              </a:ext>
            </a:extLst>
          </p:cNvPr>
          <p:cNvSpPr>
            <a:spLocks noGrp="1"/>
          </p:cNvSpPr>
          <p:nvPr>
            <p:ph sz="half" idx="13"/>
          </p:nvPr>
        </p:nvSpPr>
        <p:spPr>
          <a:xfrm>
            <a:off x="4449077" y="1461943"/>
            <a:ext cx="3124717" cy="2987675"/>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296727130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24B1-8D8E-553E-B402-69D7D54E132B}"/>
              </a:ext>
            </a:extLst>
          </p:cNvPr>
          <p:cNvSpPr>
            <a:spLocks noGrp="1"/>
          </p:cNvSpPr>
          <p:nvPr>
            <p:ph type="title" hasCustomPrompt="1"/>
          </p:nvPr>
        </p:nvSpPr>
        <p:spPr>
          <a:xfrm>
            <a:off x="695325" y="188913"/>
            <a:ext cx="10656888" cy="1116012"/>
          </a:xfrm>
        </p:spPr>
        <p:txBody>
          <a:bodyPr anchor="ctr"/>
          <a:lstStyle>
            <a:lvl1pPr>
              <a:defRPr/>
            </a:lvl1pPr>
          </a:lstStyle>
          <a:p>
            <a:r>
              <a:rPr lang="en-US" dirty="0"/>
              <a:t>Table heading </a:t>
            </a:r>
            <a:endParaRPr lang="en-ZA" dirty="0"/>
          </a:p>
        </p:txBody>
      </p:sp>
      <p:sp>
        <p:nvSpPr>
          <p:cNvPr id="4" name="Table Placeholder 3">
            <a:extLst>
              <a:ext uri="{FF2B5EF4-FFF2-40B4-BE49-F238E27FC236}">
                <a16:creationId xmlns:a16="http://schemas.microsoft.com/office/drawing/2014/main" id="{FF3E83C3-C902-C7F1-B628-B69015E38EE4}"/>
              </a:ext>
            </a:extLst>
          </p:cNvPr>
          <p:cNvSpPr>
            <a:spLocks noGrp="1"/>
          </p:cNvSpPr>
          <p:nvPr>
            <p:ph type="tbl" sz="quarter" idx="10"/>
          </p:nvPr>
        </p:nvSpPr>
        <p:spPr>
          <a:xfrm>
            <a:off x="695325" y="2233245"/>
            <a:ext cx="10656888" cy="3643679"/>
          </a:xfrm>
        </p:spPr>
        <p:txBody>
          <a:bodyPr/>
          <a:lstStyle/>
          <a:p>
            <a:r>
              <a:rPr lang="en-US"/>
              <a:t>Click icon to add table</a:t>
            </a:r>
            <a:endParaRPr lang="en-ZA" dirty="0"/>
          </a:p>
        </p:txBody>
      </p:sp>
      <p:sp>
        <p:nvSpPr>
          <p:cNvPr id="6" name="Text Placeholder 5">
            <a:extLst>
              <a:ext uri="{FF2B5EF4-FFF2-40B4-BE49-F238E27FC236}">
                <a16:creationId xmlns:a16="http://schemas.microsoft.com/office/drawing/2014/main" id="{E0959375-3D9E-EA1C-4E8A-82E055181ECB}"/>
              </a:ext>
            </a:extLst>
          </p:cNvPr>
          <p:cNvSpPr>
            <a:spLocks noGrp="1"/>
          </p:cNvSpPr>
          <p:nvPr>
            <p:ph type="body" sz="quarter" idx="11" hasCustomPrompt="1"/>
          </p:nvPr>
        </p:nvSpPr>
        <p:spPr>
          <a:xfrm>
            <a:off x="695325" y="1376363"/>
            <a:ext cx="10656888" cy="698622"/>
          </a:xfrm>
        </p:spPr>
        <p:txBody>
          <a:bodyPr>
            <a:normAutofit/>
          </a:bodyPr>
          <a:lstStyle>
            <a:lvl1pPr marL="0" indent="0">
              <a:buNone/>
              <a:defRPr sz="20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text styles Click to edit Master text styles</a:t>
            </a:r>
            <a:endParaRPr lang="en-ZA" dirty="0"/>
          </a:p>
          <a:p>
            <a:pPr lvl="0"/>
            <a:endParaRPr lang="en-ZA" dirty="0"/>
          </a:p>
        </p:txBody>
      </p:sp>
    </p:spTree>
    <p:extLst>
      <p:ext uri="{BB962C8B-B14F-4D97-AF65-F5344CB8AC3E}">
        <p14:creationId xmlns:p14="http://schemas.microsoft.com/office/powerpoint/2010/main" val="16719533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2200">
                <a:solidFill>
                  <a:srgbClr val="043673"/>
                </a:solidFill>
              </a:defRPr>
            </a:lvl1pPr>
            <a:lvl2pPr>
              <a:defRPr>
                <a:solidFill>
                  <a:srgbClr val="043673"/>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722060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1_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1800">
                <a:solidFill>
                  <a:srgbClr val="043673"/>
                </a:solidFill>
              </a:defRPr>
            </a:lvl1pPr>
            <a:lvl2pPr>
              <a:defRPr sz="1800">
                <a:solidFill>
                  <a:srgbClr val="043673"/>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C203621D-8384-EE34-AE88-C629AD76A5D5}"/>
              </a:ext>
            </a:extLst>
          </p:cNvPr>
          <p:cNvSpPr>
            <a:spLocks noGrp="1"/>
          </p:cNvSpPr>
          <p:nvPr>
            <p:ph type="body" sz="quarter" idx="11"/>
          </p:nvPr>
        </p:nvSpPr>
        <p:spPr>
          <a:xfrm>
            <a:off x="695324" y="4048125"/>
            <a:ext cx="10798175" cy="2555875"/>
          </a:xfrm>
          <a:solidFill>
            <a:srgbClr val="0060A0"/>
          </a:solidFill>
          <a:ln>
            <a:solidFill>
              <a:srgbClr val="FFC000"/>
            </a:solidFill>
          </a:ln>
        </p:spPr>
        <p:txBody>
          <a:bodyPr>
            <a:normAutofit/>
          </a:bodyPr>
          <a:lstStyle>
            <a:lvl1pPr>
              <a:defRPr sz="2000">
                <a:solidFill>
                  <a:schemeClr val="bg2"/>
                </a:solidFill>
              </a:defRPr>
            </a:lvl1pPr>
            <a:lvl2pPr>
              <a:defRPr sz="2000">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135601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Le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Lecture style</a:t>
            </a:r>
            <a:endParaRPr lang="en-ZA" dirty="0"/>
          </a:p>
        </p:txBody>
      </p:sp>
      <p:pic>
        <p:nvPicPr>
          <p:cNvPr id="7" name="Picture 6">
            <a:extLst>
              <a:ext uri="{FF2B5EF4-FFF2-40B4-BE49-F238E27FC236}">
                <a16:creationId xmlns:a16="http://schemas.microsoft.com/office/drawing/2014/main" id="{1C503B37-E2FC-1714-54B4-7387E111A129}"/>
              </a:ext>
            </a:extLst>
          </p:cNvPr>
          <p:cNvPicPr>
            <a:picLocks noChangeAspect="1"/>
          </p:cNvPicPr>
          <p:nvPr/>
        </p:nvPicPr>
        <p:blipFill rotWithShape="1">
          <a:blip r:embed="rId2">
            <a:duotone>
              <a:schemeClr val="accent1">
                <a:shade val="45000"/>
                <a:satMod val="135000"/>
              </a:schemeClr>
              <a:prstClr val="white"/>
            </a:duotone>
          </a:blip>
          <a:srcRect l="4031" t="7508" r="5188" b="11998"/>
          <a:stretch/>
        </p:blipFill>
        <p:spPr>
          <a:xfrm>
            <a:off x="10212127" y="338765"/>
            <a:ext cx="1207433" cy="966160"/>
          </a:xfrm>
          <a:prstGeom prst="rect">
            <a:avLst/>
          </a:prstGeom>
        </p:spPr>
      </p:pic>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Tree>
    <p:extLst>
      <p:ext uri="{BB962C8B-B14F-4D97-AF65-F5344CB8AC3E}">
        <p14:creationId xmlns:p14="http://schemas.microsoft.com/office/powerpoint/2010/main" val="35417396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Work in pai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ZA" dirty="0"/>
              <a:t>Activity - work in pairs</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8FD5ECEA-105A-F662-F644-31B10FC9325F}"/>
              </a:ext>
            </a:extLst>
          </p:cNvPr>
          <p:cNvPicPr>
            <a:picLocks noChangeAspect="1"/>
          </p:cNvPicPr>
          <p:nvPr/>
        </p:nvPicPr>
        <p:blipFill>
          <a:blip r:embed="rId2">
            <a:duotone>
              <a:schemeClr val="accent1">
                <a:shade val="45000"/>
                <a:satMod val="135000"/>
              </a:schemeClr>
              <a:prstClr val="white"/>
            </a:duotone>
          </a:blip>
          <a:stretch>
            <a:fillRect/>
          </a:stretch>
        </p:blipFill>
        <p:spPr>
          <a:xfrm>
            <a:off x="10047288" y="188913"/>
            <a:ext cx="1304925" cy="1116012"/>
          </a:xfrm>
          <a:prstGeom prst="rect">
            <a:avLst/>
          </a:prstGeom>
        </p:spPr>
      </p:pic>
    </p:spTree>
    <p:extLst>
      <p:ext uri="{BB962C8B-B14F-4D97-AF65-F5344CB8AC3E}">
        <p14:creationId xmlns:p14="http://schemas.microsoft.com/office/powerpoint/2010/main" val="243814747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1_Work in pair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096000" y="2284396"/>
            <a:ext cx="5110579" cy="2796466"/>
          </a:xfrm>
          <a:prstGeom prst="rect">
            <a:avLst/>
          </a:prstGeom>
          <a:solidFill>
            <a:schemeClr val="bg2">
              <a:lumMod val="95000"/>
            </a:schemeClr>
          </a:solidFill>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p:txBody>
      </p:sp>
      <p:pic>
        <p:nvPicPr>
          <p:cNvPr id="5" name="Picture 4">
            <a:extLst>
              <a:ext uri="{FF2B5EF4-FFF2-40B4-BE49-F238E27FC236}">
                <a16:creationId xmlns:a16="http://schemas.microsoft.com/office/drawing/2014/main" id="{8FD5ECEA-105A-F662-F644-31B10FC9325F}"/>
              </a:ext>
            </a:extLst>
          </p:cNvPr>
          <p:cNvPicPr>
            <a:picLocks noChangeAspect="1"/>
          </p:cNvPicPr>
          <p:nvPr/>
        </p:nvPicPr>
        <p:blipFill>
          <a:blip r:embed="rId2">
            <a:duotone>
              <a:schemeClr val="accent1">
                <a:shade val="45000"/>
                <a:satMod val="135000"/>
              </a:schemeClr>
              <a:prstClr val="white"/>
            </a:duotone>
          </a:blip>
          <a:stretch>
            <a:fillRect/>
          </a:stretch>
        </p:blipFill>
        <p:spPr>
          <a:xfrm>
            <a:off x="10047288" y="188913"/>
            <a:ext cx="1304925" cy="1116012"/>
          </a:xfrm>
          <a:prstGeom prst="rect">
            <a:avLst/>
          </a:prstGeom>
        </p:spPr>
      </p:pic>
      <p:pic>
        <p:nvPicPr>
          <p:cNvPr id="3" name="Picture 2">
            <a:extLst>
              <a:ext uri="{FF2B5EF4-FFF2-40B4-BE49-F238E27FC236}">
                <a16:creationId xmlns:a16="http://schemas.microsoft.com/office/drawing/2014/main" id="{1965AC09-8141-D321-D609-3FAC8BFA3D57}"/>
              </a:ext>
            </a:extLst>
          </p:cNvPr>
          <p:cNvPicPr>
            <a:picLocks noChangeAspect="1"/>
          </p:cNvPicPr>
          <p:nvPr/>
        </p:nvPicPr>
        <p:blipFill rotWithShape="1">
          <a:blip r:embed="rId3">
            <a:duotone>
              <a:schemeClr val="accent1">
                <a:shade val="45000"/>
                <a:satMod val="135000"/>
              </a:schemeClr>
              <a:prstClr val="white"/>
            </a:duotone>
          </a:blip>
          <a:srcRect t="8537"/>
          <a:stretch/>
        </p:blipFill>
        <p:spPr>
          <a:xfrm>
            <a:off x="7310783" y="188913"/>
            <a:ext cx="1759869" cy="1116012"/>
          </a:xfrm>
          <a:prstGeom prst="rect">
            <a:avLst/>
          </a:prstGeom>
        </p:spPr>
      </p:pic>
      <p:pic>
        <p:nvPicPr>
          <p:cNvPr id="4" name="Picture 3" descr="A blue icon of a doctor at a podium&#10;&#10;Description automatically generated">
            <a:extLst>
              <a:ext uri="{FF2B5EF4-FFF2-40B4-BE49-F238E27FC236}">
                <a16:creationId xmlns:a16="http://schemas.microsoft.com/office/drawing/2014/main" id="{CA549ED9-B077-77EB-B8AC-0ECFC6920C72}"/>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r="33959"/>
          <a:stretch/>
        </p:blipFill>
        <p:spPr>
          <a:xfrm>
            <a:off x="1246449" y="2071749"/>
            <a:ext cx="3505200" cy="2985501"/>
          </a:xfrm>
          <a:prstGeom prst="rect">
            <a:avLst/>
          </a:prstGeom>
        </p:spPr>
      </p:pic>
      <p:sp>
        <p:nvSpPr>
          <p:cNvPr id="6" name="TextBox 5">
            <a:extLst>
              <a:ext uri="{FF2B5EF4-FFF2-40B4-BE49-F238E27FC236}">
                <a16:creationId xmlns:a16="http://schemas.microsoft.com/office/drawing/2014/main" id="{D58036B7-1164-816C-7AB0-EE2FEB0FBD9B}"/>
              </a:ext>
            </a:extLst>
          </p:cNvPr>
          <p:cNvSpPr txBox="1"/>
          <p:nvPr/>
        </p:nvSpPr>
        <p:spPr>
          <a:xfrm>
            <a:off x="985421" y="392976"/>
            <a:ext cx="61788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4000" b="1" i="0" u="none" strike="noStrike" kern="1200" cap="none" spc="0" normalizeH="0" baseline="0" noProof="0" dirty="0">
                <a:ln>
                  <a:noFill/>
                </a:ln>
                <a:solidFill>
                  <a:srgbClr val="043673"/>
                </a:solidFill>
                <a:effectLst/>
                <a:uLnTx/>
                <a:uFillTx/>
                <a:latin typeface="Calibri"/>
                <a:ea typeface="+mn-ea"/>
                <a:cs typeface="+mn-cs"/>
              </a:rPr>
              <a:t>Case study activity</a:t>
            </a:r>
          </a:p>
        </p:txBody>
      </p:sp>
    </p:spTree>
    <p:extLst>
      <p:ext uri="{BB962C8B-B14F-4D97-AF65-F5344CB8AC3E}">
        <p14:creationId xmlns:p14="http://schemas.microsoft.com/office/powerpoint/2010/main" val="17440604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Role pl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ZA" dirty="0"/>
              <a:t>Activity – role play</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76048AE-A945-4FF5-357E-7C06ADBB068D}"/>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67950" y="188913"/>
            <a:ext cx="1084263" cy="1084263"/>
          </a:xfrm>
          <a:prstGeom prst="rect">
            <a:avLst/>
          </a:prstGeom>
        </p:spPr>
      </p:pic>
    </p:spTree>
    <p:extLst>
      <p:ext uri="{BB962C8B-B14F-4D97-AF65-F5344CB8AC3E}">
        <p14:creationId xmlns:p14="http://schemas.microsoft.com/office/powerpoint/2010/main" val="143313019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Small grou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discuss in small groups</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596E9AF6-B0A0-E30E-CFFE-AED1F07A01A9}"/>
              </a:ext>
            </a:extLst>
          </p:cNvPr>
          <p:cNvPicPr>
            <a:picLocks noChangeAspect="1"/>
          </p:cNvPicPr>
          <p:nvPr/>
        </p:nvPicPr>
        <p:blipFill rotWithShape="1">
          <a:blip r:embed="rId2">
            <a:duotone>
              <a:schemeClr val="accent1">
                <a:shade val="45000"/>
                <a:satMod val="135000"/>
              </a:schemeClr>
              <a:prstClr val="white"/>
            </a:duotone>
          </a:blip>
          <a:srcRect t="8537"/>
          <a:stretch/>
        </p:blipFill>
        <p:spPr>
          <a:xfrm>
            <a:off x="9592344" y="188913"/>
            <a:ext cx="1759869" cy="1116012"/>
          </a:xfrm>
          <a:prstGeom prst="rect">
            <a:avLst/>
          </a:prstGeom>
        </p:spPr>
      </p:pic>
    </p:spTree>
    <p:extLst>
      <p:ext uri="{BB962C8B-B14F-4D97-AF65-F5344CB8AC3E}">
        <p14:creationId xmlns:p14="http://schemas.microsoft.com/office/powerpoint/2010/main" val="1164452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mp;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451A-2878-F168-89DE-3C66A237FEA5}"/>
              </a:ext>
            </a:extLst>
          </p:cNvPr>
          <p:cNvSpPr>
            <a:spLocks noGrp="1"/>
          </p:cNvSpPr>
          <p:nvPr>
            <p:ph type="title" hasCustomPrompt="1"/>
          </p:nvPr>
        </p:nvSpPr>
        <p:spPr/>
        <p:txBody>
          <a:bodyPr anchor="ctr"/>
          <a:lstStyle>
            <a:lvl1pPr>
              <a:defRPr/>
            </a:lvl1pPr>
          </a:lstStyle>
          <a:p>
            <a:r>
              <a:rPr lang="en-US" dirty="0"/>
              <a:t>Content – text and image </a:t>
            </a:r>
            <a:endParaRPr lang="en-ZA" dirty="0"/>
          </a:p>
        </p:txBody>
      </p:sp>
      <p:sp>
        <p:nvSpPr>
          <p:cNvPr id="3" name="Content Placeholder 2">
            <a:extLst>
              <a:ext uri="{FF2B5EF4-FFF2-40B4-BE49-F238E27FC236}">
                <a16:creationId xmlns:a16="http://schemas.microsoft.com/office/drawing/2014/main" id="{2093AB69-F41C-C45C-AB38-47470880663E}"/>
              </a:ext>
            </a:extLst>
          </p:cNvPr>
          <p:cNvSpPr>
            <a:spLocks noGrp="1"/>
          </p:cNvSpPr>
          <p:nvPr>
            <p:ph sz="half" idx="1"/>
          </p:nvPr>
        </p:nvSpPr>
        <p:spPr>
          <a:xfrm>
            <a:off x="695325" y="1376363"/>
            <a:ext cx="4953000" cy="4500562"/>
          </a:xfrm>
          <a:prstGeom prst="rect">
            <a:avLst/>
          </a:prstGeom>
        </p:spPr>
        <p:txBody>
          <a:body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A8FA2BA6-0A5A-0008-630B-E38E416150C7}"/>
              </a:ext>
            </a:extLst>
          </p:cNvPr>
          <p:cNvSpPr>
            <a:spLocks noGrp="1"/>
          </p:cNvSpPr>
          <p:nvPr>
            <p:ph sz="half" idx="2" hasCustomPrompt="1"/>
          </p:nvPr>
        </p:nvSpPr>
        <p:spPr>
          <a:xfrm>
            <a:off x="6226629" y="1376363"/>
            <a:ext cx="5125584" cy="4500562"/>
          </a:xfrm>
          <a:prstGeom prst="rect">
            <a:avLst/>
          </a:prstGeom>
        </p:spPr>
        <p:txBody>
          <a:bodyPr anchor="ctr"/>
          <a:lstStyle>
            <a:lvl1pPr marL="0" indent="0" algn="ctr">
              <a:buNone/>
              <a:defRPr i="1"/>
            </a:lvl1pPr>
          </a:lstStyle>
          <a:p>
            <a:pPr lvl="0"/>
            <a:r>
              <a:rPr lang="en-US" dirty="0"/>
              <a:t>Insert image</a:t>
            </a:r>
          </a:p>
        </p:txBody>
      </p:sp>
    </p:spTree>
    <p:extLst>
      <p:ext uri="{BB962C8B-B14F-4D97-AF65-F5344CB8AC3E}">
        <p14:creationId xmlns:p14="http://schemas.microsoft.com/office/powerpoint/2010/main" val="35855132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Large grou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large group discussion</a:t>
            </a:r>
            <a:endParaRPr lang="en-ZA" dirty="0"/>
          </a:p>
        </p:txBody>
      </p:sp>
      <p:sp>
        <p:nvSpPr>
          <p:cNvPr id="3" name="Footer Placeholder 2">
            <a:extLst>
              <a:ext uri="{FF2B5EF4-FFF2-40B4-BE49-F238E27FC236}">
                <a16:creationId xmlns:a16="http://schemas.microsoft.com/office/drawing/2014/main" id="{D127EC0A-0D18-FE3C-B415-33D69FE5AD6B}"/>
              </a:ext>
            </a:extLst>
          </p:cNvPr>
          <p:cNvSpPr>
            <a:spLocks noGrp="1"/>
          </p:cNvSpPr>
          <p:nvPr>
            <p:ph type="ftr" sz="quarter" idx="10"/>
          </p:nvPr>
        </p:nvSpPr>
        <p:spPr>
          <a:xfrm>
            <a:off x="2717321" y="6308726"/>
            <a:ext cx="7953821" cy="419726"/>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a:ln>
                  <a:noFill/>
                </a:ln>
                <a:solidFill>
                  <a:srgbClr val="043673"/>
                </a:solidFill>
                <a:effectLst/>
                <a:uLnTx/>
                <a:uFillTx/>
                <a:latin typeface="Calibri"/>
                <a:ea typeface="+mn-ea"/>
                <a:cs typeface="+mn-cs"/>
              </a:rPr>
              <a:t>TITLE OF THE MODULE </a:t>
            </a: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5EEEFFA6-7B27-B1B4-E287-A3FAC73871B7}"/>
              </a:ext>
            </a:extLst>
          </p:cNvPr>
          <p:cNvSpPr>
            <a:spLocks noGrp="1"/>
          </p:cNvSpPr>
          <p:nvPr>
            <p:ph type="sldNum" sz="quarter" idx="11"/>
          </p:nvPr>
        </p:nvSpPr>
        <p:spPr>
          <a:xfrm>
            <a:off x="11419560" y="6308726"/>
            <a:ext cx="616865" cy="43338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a:ln>
                  <a:noFill/>
                </a:ln>
                <a:solidFill>
                  <a:srgbClr val="043673"/>
                </a:solidFill>
                <a:effectLst/>
                <a:uLnTx/>
                <a:uFillTx/>
                <a:latin typeface="Calibri"/>
                <a:ea typeface="+mn-ea"/>
                <a:cs typeface="+mn-cs"/>
              </a:rPr>
              <a:t>| </a:t>
            </a:r>
            <a:fld id="{85FBEC4C-3780-454A-B619-D959358895F7}" type="slidenum">
              <a:rPr kumimoji="0" lang="en-ZA" sz="1800" b="0" i="0" u="none" strike="noStrike" kern="1200" cap="none" spc="0" normalizeH="0" baseline="0" noProof="0" smtClean="0">
                <a:ln>
                  <a:noFill/>
                </a:ln>
                <a:solidFill>
                  <a:srgbClr val="0436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9FE56B36-F0DC-A03D-2225-BBEBE7BC9E59}"/>
              </a:ext>
            </a:extLst>
          </p:cNvPr>
          <p:cNvPicPr>
            <a:picLocks noChangeAspect="1"/>
          </p:cNvPicPr>
          <p:nvPr/>
        </p:nvPicPr>
        <p:blipFill>
          <a:blip r:embed="rId2">
            <a:duotone>
              <a:schemeClr val="accent1">
                <a:shade val="45000"/>
                <a:satMod val="135000"/>
              </a:schemeClr>
              <a:prstClr val="white"/>
            </a:duotone>
          </a:blip>
          <a:stretch>
            <a:fillRect/>
          </a:stretch>
        </p:blipFill>
        <p:spPr>
          <a:xfrm flipH="1">
            <a:off x="9636666" y="399497"/>
            <a:ext cx="1715547" cy="905428"/>
          </a:xfrm>
          <a:prstGeom prst="rect">
            <a:avLst/>
          </a:prstGeom>
        </p:spPr>
      </p:pic>
    </p:spTree>
    <p:extLst>
      <p:ext uri="{BB962C8B-B14F-4D97-AF65-F5344CB8AC3E}">
        <p14:creationId xmlns:p14="http://schemas.microsoft.com/office/powerpoint/2010/main" val="215152710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Review (te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review (test)</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28B9AA5-92AE-B03A-3D1A-4BE70C3D73A7}"/>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10236201" y="175524"/>
            <a:ext cx="1116012" cy="1116012"/>
          </a:xfrm>
          <a:prstGeom prst="rect">
            <a:avLst/>
          </a:prstGeom>
        </p:spPr>
      </p:pic>
    </p:spTree>
    <p:extLst>
      <p:ext uri="{BB962C8B-B14F-4D97-AF65-F5344CB8AC3E}">
        <p14:creationId xmlns:p14="http://schemas.microsoft.com/office/powerpoint/2010/main" val="267638549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Conclusion -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16A8-C606-E608-0BD2-DF1942C93198}"/>
              </a:ext>
            </a:extLst>
          </p:cNvPr>
          <p:cNvSpPr>
            <a:spLocks noGrp="1"/>
          </p:cNvSpPr>
          <p:nvPr>
            <p:ph type="title" hasCustomPrompt="1"/>
          </p:nvPr>
        </p:nvSpPr>
        <p:spPr/>
        <p:txBody>
          <a:bodyPr anchor="ctr"/>
          <a:lstStyle>
            <a:lvl1pPr>
              <a:defRPr/>
            </a:lvl1pPr>
          </a:lstStyle>
          <a:p>
            <a:r>
              <a:rPr lang="en-US" dirty="0"/>
              <a:t>Conclusion - key learning points</a:t>
            </a:r>
            <a:endParaRPr lang="en-ZA" dirty="0"/>
          </a:p>
        </p:txBody>
      </p:sp>
      <p:sp>
        <p:nvSpPr>
          <p:cNvPr id="6" name="Text Placeholder 5">
            <a:extLst>
              <a:ext uri="{FF2B5EF4-FFF2-40B4-BE49-F238E27FC236}">
                <a16:creationId xmlns:a16="http://schemas.microsoft.com/office/drawing/2014/main" id="{781BFE8D-88C6-9873-FA7C-DFE7B6C26B1F}"/>
              </a:ext>
            </a:extLst>
          </p:cNvPr>
          <p:cNvSpPr>
            <a:spLocks noGrp="1"/>
          </p:cNvSpPr>
          <p:nvPr>
            <p:ph type="body" sz="quarter" idx="10"/>
          </p:nvPr>
        </p:nvSpPr>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descr="A blue key on a black background&#10;&#10;Description automatically generated">
            <a:extLst>
              <a:ext uri="{FF2B5EF4-FFF2-40B4-BE49-F238E27FC236}">
                <a16:creationId xmlns:a16="http://schemas.microsoft.com/office/drawing/2014/main" id="{8EBD6E50-B227-E5EA-E129-72F07C700A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3881" y="207759"/>
            <a:ext cx="1078320" cy="1078320"/>
          </a:xfrm>
          <a:prstGeom prst="rect">
            <a:avLst/>
          </a:prstGeom>
        </p:spPr>
      </p:pic>
    </p:spTree>
    <p:extLst>
      <p:ext uri="{BB962C8B-B14F-4D97-AF65-F5344CB8AC3E}">
        <p14:creationId xmlns:p14="http://schemas.microsoft.com/office/powerpoint/2010/main" val="403175047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Wrap up and questions</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CE3EB84-E5FF-C812-FA81-B4BE059B8CAC}"/>
              </a:ext>
            </a:extLst>
          </p:cNvPr>
          <p:cNvPicPr>
            <a:picLocks noChangeAspect="1"/>
          </p:cNvPicPr>
          <p:nvPr/>
        </p:nvPicPr>
        <p:blipFill>
          <a:blip r:embed="rId2">
            <a:duotone>
              <a:schemeClr val="accent1">
                <a:shade val="45000"/>
                <a:satMod val="135000"/>
              </a:schemeClr>
              <a:prstClr val="white"/>
            </a:duotone>
          </a:blip>
          <a:stretch>
            <a:fillRect/>
          </a:stretch>
        </p:blipFill>
        <p:spPr>
          <a:xfrm>
            <a:off x="10229724" y="226332"/>
            <a:ext cx="1122489" cy="1078593"/>
          </a:xfrm>
          <a:prstGeom prst="rect">
            <a:avLst/>
          </a:prstGeom>
        </p:spPr>
      </p:pic>
    </p:spTree>
    <p:extLst>
      <p:ext uri="{BB962C8B-B14F-4D97-AF65-F5344CB8AC3E}">
        <p14:creationId xmlns:p14="http://schemas.microsoft.com/office/powerpoint/2010/main" val="13891757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Next 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Next up….</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B6AF74F0-3035-DAEF-2FE6-2429D8997F58}"/>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36201" y="188913"/>
            <a:ext cx="1116012" cy="1116012"/>
          </a:xfrm>
          <a:prstGeom prst="rect">
            <a:avLst/>
          </a:prstGeom>
        </p:spPr>
      </p:pic>
    </p:spTree>
    <p:extLst>
      <p:ext uri="{BB962C8B-B14F-4D97-AF65-F5344CB8AC3E}">
        <p14:creationId xmlns:p14="http://schemas.microsoft.com/office/powerpoint/2010/main" val="10860075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B593-AA9E-0F3E-9859-003C1847E3E1}"/>
              </a:ext>
            </a:extLst>
          </p:cNvPr>
          <p:cNvSpPr>
            <a:spLocks noGrp="1"/>
          </p:cNvSpPr>
          <p:nvPr>
            <p:ph type="title" hasCustomPrompt="1"/>
          </p:nvPr>
        </p:nvSpPr>
        <p:spPr/>
        <p:txBody>
          <a:bodyPr anchor="ctr"/>
          <a:lstStyle>
            <a:lvl1pPr>
              <a:defRPr/>
            </a:lvl1pPr>
          </a:lstStyle>
          <a:p>
            <a:r>
              <a:rPr lang="en-US" dirty="0"/>
              <a:t>Title and blank slide</a:t>
            </a:r>
            <a:endParaRPr lang="en-ZA" dirty="0"/>
          </a:p>
        </p:txBody>
      </p:sp>
    </p:spTree>
    <p:extLst>
      <p:ext uri="{BB962C8B-B14F-4D97-AF65-F5344CB8AC3E}">
        <p14:creationId xmlns:p14="http://schemas.microsoft.com/office/powerpoint/2010/main" val="23840915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65701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3_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nchor="ctr"/>
          <a:lstStyle>
            <a:lvl1pPr>
              <a:defRPr/>
            </a:lvl1pPr>
          </a:lstStyle>
          <a:p>
            <a:r>
              <a:rPr lang="en-US" dirty="0"/>
              <a:t>Learning objectives</a:t>
            </a:r>
            <a:endParaRPr lang="en-ZA" dirty="0"/>
          </a:p>
        </p:txBody>
      </p:sp>
      <p:pic>
        <p:nvPicPr>
          <p:cNvPr id="6" name="Picture 5">
            <a:extLst>
              <a:ext uri="{FF2B5EF4-FFF2-40B4-BE49-F238E27FC236}">
                <a16:creationId xmlns:a16="http://schemas.microsoft.com/office/drawing/2014/main" id="{FB30C277-07A2-1E1E-7175-60D0E646C2F5}"/>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5" y="2466535"/>
            <a:ext cx="595309" cy="622794"/>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7" y="3358496"/>
            <a:ext cx="595309" cy="622794"/>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5" y="4250457"/>
            <a:ext cx="595309" cy="622794"/>
          </a:xfrm>
          <a:prstGeom prst="rect">
            <a:avLst/>
          </a:prstGeom>
        </p:spPr>
      </p:pic>
      <p:sp>
        <p:nvSpPr>
          <p:cNvPr id="11" name="TextBox 10">
            <a:extLst>
              <a:ext uri="{FF2B5EF4-FFF2-40B4-BE49-F238E27FC236}">
                <a16:creationId xmlns:a16="http://schemas.microsoft.com/office/drawing/2014/main" id="{436CD2E7-05A8-9693-5A31-EFBCCF06E78C}"/>
              </a:ext>
            </a:extLst>
          </p:cNvPr>
          <p:cNvSpPr txBox="1"/>
          <p:nvPr userDrawn="1"/>
        </p:nvSpPr>
        <p:spPr>
          <a:xfrm>
            <a:off x="695325" y="1552910"/>
            <a:ext cx="107299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43673"/>
                </a:solidFill>
                <a:effectLst/>
                <a:uLnTx/>
                <a:uFillTx/>
                <a:latin typeface="Calibri"/>
                <a:ea typeface="+mn-ea"/>
                <a:cs typeface="+mn-cs"/>
              </a:rPr>
              <a:t>At the end of this module, participants will be able to:  </a:t>
            </a:r>
            <a:endParaRPr kumimoji="0" lang="en-US" sz="2800" b="1" i="0" u="none" strike="noStrike" kern="1200" cap="none" spc="0" normalizeH="0" baseline="0" noProof="0" dirty="0">
              <a:ln>
                <a:noFill/>
              </a:ln>
              <a:solidFill>
                <a:srgbClr val="043673"/>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userDrawn="1">
            <p:ph type="body" sz="quarter" idx="10" hasCustomPrompt="1"/>
          </p:nvPr>
        </p:nvSpPr>
        <p:spPr>
          <a:xfrm>
            <a:off x="1633537" y="2547099"/>
            <a:ext cx="9718676" cy="461665"/>
          </a:xfrm>
        </p:spPr>
        <p:txBody>
          <a:bodyPr anchor="ctr">
            <a:sp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userDrawn="1">
            <p:ph type="body" sz="quarter" idx="11" hasCustomPrompt="1"/>
          </p:nvPr>
        </p:nvSpPr>
        <p:spPr>
          <a:xfrm>
            <a:off x="1633537" y="3476394"/>
            <a:ext cx="9718676" cy="461665"/>
          </a:xfrm>
        </p:spPr>
        <p:txBody>
          <a:bodyPr anchor="ctr">
            <a:sp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userDrawn="1">
            <p:ph type="body" sz="quarter" idx="12" hasCustomPrompt="1"/>
          </p:nvPr>
        </p:nvSpPr>
        <p:spPr>
          <a:xfrm>
            <a:off x="1633537" y="4405689"/>
            <a:ext cx="9718676" cy="461665"/>
          </a:xfrm>
        </p:spPr>
        <p:txBody>
          <a:bodyPr anchor="ctr">
            <a:sp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13379093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2_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userDrawn="1"/>
        </p:nvSpPr>
        <p:spPr>
          <a:xfrm>
            <a:off x="695325" y="1728223"/>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982732"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8106187" y="193751"/>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695325" y="3296089"/>
            <a:ext cx="10630762" cy="1182279"/>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797625" y="3418835"/>
            <a:ext cx="10426161" cy="936786"/>
          </a:xfrm>
        </p:spPr>
        <p:txBody>
          <a:bodyPr anchor="ctr">
            <a:noAutofit/>
          </a:bodyPr>
          <a:lstStyle>
            <a:lvl1pPr marL="0" indent="0">
              <a:lnSpc>
                <a:spcPct val="100000"/>
              </a:lnSpc>
              <a:buFontTx/>
              <a:buNone/>
              <a:defRPr sz="2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 name="TextBox 4">
            <a:extLst>
              <a:ext uri="{FF2B5EF4-FFF2-40B4-BE49-F238E27FC236}">
                <a16:creationId xmlns:a16="http://schemas.microsoft.com/office/drawing/2014/main" id="{321243D5-0887-87C1-9809-C9FA3553AE49}"/>
              </a:ext>
            </a:extLst>
          </p:cNvPr>
          <p:cNvSpPr txBox="1"/>
          <p:nvPr userDrawn="1"/>
        </p:nvSpPr>
        <p:spPr>
          <a:xfrm>
            <a:off x="669199" y="1859284"/>
            <a:ext cx="1071605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discuss the answer to the question below:</a:t>
            </a: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51F8A3EF-6A35-3624-EA9F-6F1E95ED9670}"/>
              </a:ext>
            </a:extLst>
          </p:cNvPr>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Tree>
    <p:extLst>
      <p:ext uri="{BB962C8B-B14F-4D97-AF65-F5344CB8AC3E}">
        <p14:creationId xmlns:p14="http://schemas.microsoft.com/office/powerpoint/2010/main" val="15264285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87E6C6D-492E-BF45-A4D6-27DE08D25E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67" y="1508126"/>
            <a:ext cx="10111317"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contenu 2"/>
          <p:cNvSpPr>
            <a:spLocks noGrp="1"/>
          </p:cNvSpPr>
          <p:nvPr>
            <p:ph idx="1"/>
          </p:nvPr>
        </p:nvSpPr>
        <p:spPr>
          <a:xfrm>
            <a:off x="921600" y="1587654"/>
            <a:ext cx="10358848" cy="4992608"/>
          </a:xfrm>
        </p:spPr>
        <p:txBody>
          <a:bodyPr/>
          <a:lstStyle>
            <a:lvl1pPr>
              <a:defRPr sz="2000">
                <a:solidFill>
                  <a:srgbClr val="194983"/>
                </a:solidFill>
                <a:latin typeface="Helvetica 57 Condensed"/>
              </a:defRPr>
            </a:lvl1pPr>
            <a:lvl2pPr>
              <a:defRPr sz="2000">
                <a:solidFill>
                  <a:srgbClr val="7F7F7F"/>
                </a:solidFill>
                <a:latin typeface="Helvetica 57 Condensed"/>
              </a:defRPr>
            </a:lvl2pPr>
            <a:lvl3pPr>
              <a:defRPr sz="1800">
                <a:solidFill>
                  <a:srgbClr val="7F7F7F"/>
                </a:solidFill>
                <a:latin typeface="Helvetica 57 Condensed"/>
              </a:defRPr>
            </a:lvl3pPr>
            <a:lvl4pPr>
              <a:defRPr sz="1600">
                <a:solidFill>
                  <a:srgbClr val="7F7F7F"/>
                </a:solidFill>
                <a:latin typeface="Helvetica 57 Condensed"/>
              </a:defRPr>
            </a:lvl4pPr>
            <a:lvl5pPr>
              <a:defRPr sz="1600">
                <a:solidFill>
                  <a:srgbClr val="7F7F7F"/>
                </a:solidFill>
                <a:latin typeface="Helvetica 57 Condensed"/>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p:cNvSpPr>
            <a:spLocks noGrp="1"/>
          </p:cNvSpPr>
          <p:nvPr>
            <p:ph type="title"/>
          </p:nvPr>
        </p:nvSpPr>
        <p:spPr>
          <a:xfrm>
            <a:off x="921600" y="842400"/>
            <a:ext cx="10358848" cy="583200"/>
          </a:xfrm>
        </p:spPr>
        <p:txBody>
          <a:bodyPr/>
          <a:lstStyle>
            <a:lvl1pPr algn="l">
              <a:defRPr sz="3200" b="1">
                <a:solidFill>
                  <a:srgbClr val="005EA8"/>
                </a:solidFill>
                <a:latin typeface="Helvetica 77 Bold Condensed"/>
              </a:defRPr>
            </a:lvl1pPr>
          </a:lstStyle>
          <a:p>
            <a:r>
              <a:rPr lang="en-US"/>
              <a:t>Click to edit Master title style</a:t>
            </a:r>
            <a:endParaRPr lang="fr-FR" dirty="0"/>
          </a:p>
        </p:txBody>
      </p:sp>
    </p:spTree>
    <p:extLst>
      <p:ext uri="{BB962C8B-B14F-4D97-AF65-F5344CB8AC3E}">
        <p14:creationId xmlns:p14="http://schemas.microsoft.com/office/powerpoint/2010/main" val="316166058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or Xrays -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C65D18-9A45-001D-0702-3D03B6DCD68C}"/>
              </a:ext>
            </a:extLst>
          </p:cNvPr>
          <p:cNvSpPr/>
          <p:nvPr userDrawn="1"/>
        </p:nvSpPr>
        <p:spPr>
          <a:xfrm>
            <a:off x="6320473" y="1397146"/>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82941170-EBB0-0B96-7EAB-34E9ED79C92A}"/>
              </a:ext>
            </a:extLst>
          </p:cNvPr>
          <p:cNvSpPr/>
          <p:nvPr userDrawn="1"/>
        </p:nvSpPr>
        <p:spPr>
          <a:xfrm>
            <a:off x="1929272" y="1381125"/>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1341100" cy="1116013"/>
          </a:xfrm>
        </p:spPr>
        <p:txBody>
          <a:bodyPr anchor="ct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1929272" y="4764087"/>
            <a:ext cx="3717925"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2068945" y="1482725"/>
            <a:ext cx="3417456" cy="2987675"/>
          </a:xfrm>
          <a:prstGeom prst="rect">
            <a:avLst/>
          </a:prstGeom>
        </p:spPr>
        <p:txBody>
          <a:bodyPr/>
          <a:lstStyle/>
          <a:p>
            <a:pPr lvl="0"/>
            <a:endParaRPr lang="en-ZA" dirty="0"/>
          </a:p>
        </p:txBody>
      </p:sp>
      <p:sp>
        <p:nvSpPr>
          <p:cNvPr id="5" name="Text Placeholder 4">
            <a:extLst>
              <a:ext uri="{FF2B5EF4-FFF2-40B4-BE49-F238E27FC236}">
                <a16:creationId xmlns:a16="http://schemas.microsoft.com/office/drawing/2014/main" id="{5486E38E-CC38-4691-756E-F1A99030562A}"/>
              </a:ext>
            </a:extLst>
          </p:cNvPr>
          <p:cNvSpPr>
            <a:spLocks noGrp="1"/>
          </p:cNvSpPr>
          <p:nvPr>
            <p:ph type="body" sz="quarter" idx="3"/>
          </p:nvPr>
        </p:nvSpPr>
        <p:spPr>
          <a:xfrm>
            <a:off x="6330236" y="4764087"/>
            <a:ext cx="3713620"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00585F2C-2BF9-5C61-1021-97532BF0D7D3}"/>
              </a:ext>
            </a:extLst>
          </p:cNvPr>
          <p:cNvSpPr>
            <a:spLocks noGrp="1"/>
          </p:cNvSpPr>
          <p:nvPr>
            <p:ph sz="half" idx="13"/>
          </p:nvPr>
        </p:nvSpPr>
        <p:spPr>
          <a:xfrm>
            <a:off x="6428510" y="1482725"/>
            <a:ext cx="3454399" cy="2987675"/>
          </a:xfrm>
          <a:prstGeom prst="rect">
            <a:avLst/>
          </a:prstGeom>
        </p:spPr>
        <p:txBody>
          <a:bodyPr/>
          <a:lstStyle/>
          <a:p>
            <a:pPr lvl="0"/>
            <a:endParaRPr lang="en-ZA" dirty="0"/>
          </a:p>
        </p:txBody>
      </p:sp>
    </p:spTree>
    <p:extLst>
      <p:ext uri="{BB962C8B-B14F-4D97-AF65-F5344CB8AC3E}">
        <p14:creationId xmlns:p14="http://schemas.microsoft.com/office/powerpoint/2010/main" val="299643399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326BB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61E033-F0FF-7524-41F2-041FC0217A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740" y="-1"/>
            <a:ext cx="3499937" cy="823515"/>
          </a:xfrm>
          <a:prstGeom prst="rect">
            <a:avLst/>
          </a:prstGeom>
        </p:spPr>
      </p:pic>
      <p:sp>
        <p:nvSpPr>
          <p:cNvPr id="2" name="Title 1">
            <a:extLst>
              <a:ext uri="{FF2B5EF4-FFF2-40B4-BE49-F238E27FC236}">
                <a16:creationId xmlns:a16="http://schemas.microsoft.com/office/drawing/2014/main" id="{B21F95F9-400F-1EC0-9FA5-C2A885E025CE}"/>
              </a:ext>
            </a:extLst>
          </p:cNvPr>
          <p:cNvSpPr>
            <a:spLocks noGrp="1"/>
          </p:cNvSpPr>
          <p:nvPr>
            <p:ph type="ctrTitle" hasCustomPrompt="1"/>
          </p:nvPr>
        </p:nvSpPr>
        <p:spPr>
          <a:xfrm>
            <a:off x="2038350" y="2349500"/>
            <a:ext cx="8629650" cy="1160462"/>
          </a:xfrm>
        </p:spPr>
        <p:txBody>
          <a:bodyPr anchor="b">
            <a:noAutofit/>
          </a:bodyPr>
          <a:lstStyle>
            <a:lvl1pPr algn="ctr">
              <a:defRPr sz="4800" b="1">
                <a:solidFill>
                  <a:schemeClr val="accent2"/>
                </a:solidFill>
                <a:latin typeface="Helvetica" panose="020B0604020202020204" pitchFamily="34" charset="0"/>
                <a:cs typeface="Helvetica" panose="020B0604020202020204" pitchFamily="34" charset="0"/>
              </a:defRPr>
            </a:lvl1pPr>
          </a:lstStyle>
          <a:p>
            <a:r>
              <a:rPr lang="en-US" dirty="0"/>
              <a:t>TITLE</a:t>
            </a:r>
            <a:endParaRPr lang="en-ZA" dirty="0"/>
          </a:p>
        </p:txBody>
      </p:sp>
      <p:sp>
        <p:nvSpPr>
          <p:cNvPr id="3" name="Subtitle 2">
            <a:extLst>
              <a:ext uri="{FF2B5EF4-FFF2-40B4-BE49-F238E27FC236}">
                <a16:creationId xmlns:a16="http://schemas.microsoft.com/office/drawing/2014/main" id="{DB3FB6C4-458B-C9E8-77BD-0E9898395DD7}"/>
              </a:ext>
            </a:extLst>
          </p:cNvPr>
          <p:cNvSpPr>
            <a:spLocks noGrp="1"/>
          </p:cNvSpPr>
          <p:nvPr>
            <p:ph type="subTitle" idx="1"/>
          </p:nvPr>
        </p:nvSpPr>
        <p:spPr>
          <a:xfrm>
            <a:off x="2038350" y="3602038"/>
            <a:ext cx="8629650" cy="98901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6" name="Text Placeholder 4">
            <a:extLst>
              <a:ext uri="{FF2B5EF4-FFF2-40B4-BE49-F238E27FC236}">
                <a16:creationId xmlns:a16="http://schemas.microsoft.com/office/drawing/2014/main" id="{8D649AAE-EB86-217D-C8A0-89ABE5CE976E}"/>
              </a:ext>
            </a:extLst>
          </p:cNvPr>
          <p:cNvSpPr>
            <a:spLocks noGrp="1"/>
          </p:cNvSpPr>
          <p:nvPr>
            <p:ph type="body" sz="quarter" idx="11" hasCustomPrompt="1"/>
          </p:nvPr>
        </p:nvSpPr>
        <p:spPr>
          <a:xfrm>
            <a:off x="695325" y="5473226"/>
            <a:ext cx="3200689" cy="403699"/>
          </a:xfrm>
          <a:prstGeom prst="rect">
            <a:avLst/>
          </a:prstGeom>
        </p:spPr>
        <p:txBody>
          <a:bodyPr>
            <a:noAutofit/>
          </a:bodyPr>
          <a:lstStyle>
            <a:lvl1pPr marL="0" indent="0">
              <a:buNone/>
              <a:defRPr sz="2400" b="0">
                <a:ln>
                  <a:noFill/>
                </a:ln>
                <a:solidFill>
                  <a:srgbClr val="F3B329"/>
                </a:solidFill>
                <a:latin typeface="Helvetica" pitchFamily="2" charset="0"/>
              </a:defRPr>
            </a:lvl1pPr>
          </a:lstStyle>
          <a:p>
            <a:pPr lvl="0"/>
            <a:r>
              <a:rPr lang="en-GB" dirty="0"/>
              <a:t>Faculty name</a:t>
            </a:r>
          </a:p>
        </p:txBody>
      </p:sp>
      <p:pic>
        <p:nvPicPr>
          <p:cNvPr id="4" name="Picture 3">
            <a:extLst>
              <a:ext uri="{FF2B5EF4-FFF2-40B4-BE49-F238E27FC236}">
                <a16:creationId xmlns:a16="http://schemas.microsoft.com/office/drawing/2014/main" id="{4E49641C-8243-0E8A-B7D4-18F3D2EE5A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740" y="-1"/>
            <a:ext cx="3499937" cy="823515"/>
          </a:xfrm>
          <a:prstGeom prst="rect">
            <a:avLst/>
          </a:prstGeom>
        </p:spPr>
      </p:pic>
    </p:spTree>
    <p:extLst>
      <p:ext uri="{BB962C8B-B14F-4D97-AF65-F5344CB8AC3E}">
        <p14:creationId xmlns:p14="http://schemas.microsoft.com/office/powerpoint/2010/main" val="30350421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rgbClr val="CDEA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540E-F18A-AA26-B95D-AE59F9792817}"/>
              </a:ext>
            </a:extLst>
          </p:cNvPr>
          <p:cNvSpPr>
            <a:spLocks noGrp="1"/>
          </p:cNvSpPr>
          <p:nvPr>
            <p:ph type="title" hasCustomPrompt="1"/>
          </p:nvPr>
        </p:nvSpPr>
        <p:spPr>
          <a:xfrm>
            <a:off x="695325" y="1381127"/>
            <a:ext cx="10656888" cy="1699473"/>
          </a:xfrm>
        </p:spPr>
        <p:txBody>
          <a:bodyPr anchor="b"/>
          <a:lstStyle>
            <a:lvl1pPr algn="ctr">
              <a:defRPr sz="6000" b="1" baseline="0">
                <a:solidFill>
                  <a:schemeClr val="accent2"/>
                </a:solidFill>
              </a:defRPr>
            </a:lvl1pPr>
          </a:lstStyle>
          <a:p>
            <a:r>
              <a:rPr lang="en-US" dirty="0"/>
              <a:t>New section</a:t>
            </a:r>
            <a:endParaRPr lang="en-ZA" dirty="0"/>
          </a:p>
        </p:txBody>
      </p:sp>
      <p:sp>
        <p:nvSpPr>
          <p:cNvPr id="10" name="Rectangle 9">
            <a:extLst>
              <a:ext uri="{FF2B5EF4-FFF2-40B4-BE49-F238E27FC236}">
                <a16:creationId xmlns:a16="http://schemas.microsoft.com/office/drawing/2014/main" id="{9AED0B04-5FAA-79D6-F2BC-70BCDF5BF24E}"/>
              </a:ext>
            </a:extLst>
          </p:cNvPr>
          <p:cNvSpPr/>
          <p:nvPr/>
        </p:nvSpPr>
        <p:spPr>
          <a:xfrm rot="5400000">
            <a:off x="6046401" y="712398"/>
            <a:ext cx="99203" cy="12192002"/>
          </a:xfrm>
          <a:prstGeom prst="rect">
            <a:avLst/>
          </a:prstGeom>
          <a:solidFill>
            <a:srgbClr val="043673"/>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0ACD742-54D8-7F91-795A-1DFC64D261D0}"/>
              </a:ext>
            </a:extLst>
          </p:cNvPr>
          <p:cNvSpPr/>
          <p:nvPr/>
        </p:nvSpPr>
        <p:spPr>
          <a:xfrm rot="5400000">
            <a:off x="6067849" y="640998"/>
            <a:ext cx="43598" cy="12192000"/>
          </a:xfrm>
          <a:prstGeom prst="rect">
            <a:avLst/>
          </a:prstGeom>
          <a:solidFill>
            <a:srgbClr val="FCB814"/>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9CEEBBB8-C861-2FA1-0189-75A0CC1DDD6B}"/>
              </a:ext>
            </a:extLst>
          </p:cNvPr>
          <p:cNvSpPr/>
          <p:nvPr userDrawn="1"/>
        </p:nvSpPr>
        <p:spPr>
          <a:xfrm rot="5400000">
            <a:off x="6046401" y="712398"/>
            <a:ext cx="99203" cy="12192002"/>
          </a:xfrm>
          <a:prstGeom prst="rect">
            <a:avLst/>
          </a:prstGeom>
          <a:solidFill>
            <a:srgbClr val="043673"/>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8D3F9008-D946-B614-07FF-BEE4C34C3D39}"/>
              </a:ext>
            </a:extLst>
          </p:cNvPr>
          <p:cNvSpPr/>
          <p:nvPr userDrawn="1"/>
        </p:nvSpPr>
        <p:spPr>
          <a:xfrm rot="5400000">
            <a:off x="6067849" y="640998"/>
            <a:ext cx="43598" cy="12192000"/>
          </a:xfrm>
          <a:prstGeom prst="rect">
            <a:avLst/>
          </a:prstGeom>
          <a:solidFill>
            <a:srgbClr val="FCB814"/>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755539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COI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A9A55-B0D9-2E6F-7B85-A947FF8977AF}"/>
              </a:ext>
            </a:extLst>
          </p:cNvPr>
          <p:cNvSpPr>
            <a:spLocks noGrp="1"/>
          </p:cNvSpPr>
          <p:nvPr>
            <p:ph type="title" hasCustomPrompt="1"/>
          </p:nvPr>
        </p:nvSpPr>
        <p:spPr>
          <a:xfrm>
            <a:off x="695325" y="188913"/>
            <a:ext cx="9276811" cy="1116012"/>
          </a:xfrm>
        </p:spPr>
        <p:txBody>
          <a:bodyPr anchor="ctr"/>
          <a:lstStyle>
            <a:lvl1pPr>
              <a:defRPr/>
            </a:lvl1pPr>
          </a:lstStyle>
          <a:p>
            <a:r>
              <a:rPr lang="en-US" dirty="0"/>
              <a:t>Declaration of interests</a:t>
            </a:r>
            <a:endParaRPr lang="en-ZA" dirty="0"/>
          </a:p>
        </p:txBody>
      </p:sp>
      <p:pic>
        <p:nvPicPr>
          <p:cNvPr id="4" name="Picture 3">
            <a:extLst>
              <a:ext uri="{FF2B5EF4-FFF2-40B4-BE49-F238E27FC236}">
                <a16:creationId xmlns:a16="http://schemas.microsoft.com/office/drawing/2014/main" id="{9F422519-FACA-74A1-5A18-C371B39A6812}"/>
              </a:ext>
            </a:extLst>
          </p:cNvPr>
          <p:cNvPicPr>
            <a:picLocks noChangeAspect="1"/>
          </p:cNvPicPr>
          <p:nvPr/>
        </p:nvPicPr>
        <p:blipFill>
          <a:blip r:embed="rId2">
            <a:duotone>
              <a:schemeClr val="accent1">
                <a:shade val="45000"/>
                <a:satMod val="135000"/>
              </a:schemeClr>
              <a:prstClr val="white"/>
            </a:duotone>
          </a:blip>
          <a:stretch>
            <a:fillRect/>
          </a:stretch>
        </p:blipFill>
        <p:spPr>
          <a:xfrm>
            <a:off x="10266576" y="188914"/>
            <a:ext cx="766610" cy="1116011"/>
          </a:xfrm>
          <a:prstGeom prst="rect">
            <a:avLst/>
          </a:prstGeom>
        </p:spPr>
      </p:pic>
      <p:sp>
        <p:nvSpPr>
          <p:cNvPr id="6" name="Text Placeholder 5">
            <a:extLst>
              <a:ext uri="{FF2B5EF4-FFF2-40B4-BE49-F238E27FC236}">
                <a16:creationId xmlns:a16="http://schemas.microsoft.com/office/drawing/2014/main" id="{2A5788F9-AFA3-0704-9066-BFFBE2D01062}"/>
              </a:ext>
            </a:extLst>
          </p:cNvPr>
          <p:cNvSpPr>
            <a:spLocks noGrp="1"/>
          </p:cNvSpPr>
          <p:nvPr>
            <p:ph type="body" sz="quarter" idx="10"/>
          </p:nvPr>
        </p:nvSpPr>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36774784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A6B8A-051D-09C0-72F0-B87B72CED9A7}"/>
              </a:ext>
            </a:extLst>
          </p:cNvPr>
          <p:cNvSpPr>
            <a:spLocks noGrp="1"/>
          </p:cNvSpPr>
          <p:nvPr>
            <p:ph type="title" hasCustomPrompt="1"/>
          </p:nvPr>
        </p:nvSpPr>
        <p:spPr/>
        <p:txBody>
          <a:bodyPr anchor="ctr"/>
          <a:lstStyle>
            <a:lvl1pPr>
              <a:defRPr/>
            </a:lvl1pPr>
          </a:lstStyle>
          <a:p>
            <a:r>
              <a:rPr lang="en-US" dirty="0"/>
              <a:t>Introduction</a:t>
            </a:r>
            <a:endParaRPr lang="en-ZA" dirty="0"/>
          </a:p>
        </p:txBody>
      </p:sp>
      <p:pic>
        <p:nvPicPr>
          <p:cNvPr id="4" name="Picture 3">
            <a:extLst>
              <a:ext uri="{FF2B5EF4-FFF2-40B4-BE49-F238E27FC236}">
                <a16:creationId xmlns:a16="http://schemas.microsoft.com/office/drawing/2014/main" id="{E357302F-0144-6AEB-A631-59E465B9E3CC}"/>
              </a:ext>
            </a:extLst>
          </p:cNvPr>
          <p:cNvPicPr>
            <a:picLocks noChangeAspect="1"/>
          </p:cNvPicPr>
          <p:nvPr/>
        </p:nvPicPr>
        <p:blipFill>
          <a:blip r:embed="rId2">
            <a:duotone>
              <a:schemeClr val="accent1">
                <a:shade val="45000"/>
                <a:satMod val="135000"/>
              </a:schemeClr>
              <a:prstClr val="white"/>
            </a:duotone>
          </a:blip>
          <a:stretch>
            <a:fillRect/>
          </a:stretch>
        </p:blipFill>
        <p:spPr>
          <a:xfrm>
            <a:off x="9675813" y="-1431516"/>
            <a:ext cx="1676400" cy="1126716"/>
          </a:xfrm>
          <a:prstGeom prst="rect">
            <a:avLst/>
          </a:prstGeom>
        </p:spPr>
      </p:pic>
      <p:sp>
        <p:nvSpPr>
          <p:cNvPr id="6" name="Text Placeholder 5">
            <a:extLst>
              <a:ext uri="{FF2B5EF4-FFF2-40B4-BE49-F238E27FC236}">
                <a16:creationId xmlns:a16="http://schemas.microsoft.com/office/drawing/2014/main" id="{1325DDB4-0DD3-AC78-C9F9-852784EB6143}"/>
              </a:ext>
            </a:extLst>
          </p:cNvPr>
          <p:cNvSpPr>
            <a:spLocks noGrp="1"/>
          </p:cNvSpPr>
          <p:nvPr>
            <p:ph type="body"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a:extLst>
              <a:ext uri="{FF2B5EF4-FFF2-40B4-BE49-F238E27FC236}">
                <a16:creationId xmlns:a16="http://schemas.microsoft.com/office/drawing/2014/main" id="{06E090C6-9EB7-1DFA-DB6C-218E5DCBE837}"/>
              </a:ext>
            </a:extLst>
          </p:cNvPr>
          <p:cNvPicPr>
            <a:picLocks noChangeAspect="1"/>
          </p:cNvPicPr>
          <p:nvPr/>
        </p:nvPicPr>
        <p:blipFill>
          <a:blip r:embed="rId3">
            <a:duotone>
              <a:schemeClr val="accent1">
                <a:shade val="45000"/>
                <a:satMod val="135000"/>
              </a:schemeClr>
              <a:prstClr val="white"/>
            </a:duotone>
          </a:blip>
          <a:stretch>
            <a:fillRect/>
          </a:stretch>
        </p:blipFill>
        <p:spPr>
          <a:xfrm>
            <a:off x="10063961" y="188914"/>
            <a:ext cx="1136951" cy="1116012"/>
          </a:xfrm>
          <a:prstGeom prst="rect">
            <a:avLst/>
          </a:prstGeom>
        </p:spPr>
      </p:pic>
      <p:pic>
        <p:nvPicPr>
          <p:cNvPr id="3" name="Picture 2">
            <a:extLst>
              <a:ext uri="{FF2B5EF4-FFF2-40B4-BE49-F238E27FC236}">
                <a16:creationId xmlns:a16="http://schemas.microsoft.com/office/drawing/2014/main" id="{408428E6-EFF6-5D6D-B0FE-D2627B8EB70A}"/>
              </a:ext>
            </a:extLst>
          </p:cNvPr>
          <p:cNvPicPr>
            <a:picLocks noChangeAspect="1"/>
          </p:cNvPicPr>
          <p:nvPr userDrawn="1"/>
        </p:nvPicPr>
        <p:blipFill>
          <a:blip r:embed="rId3">
            <a:duotone>
              <a:schemeClr val="accent1">
                <a:shade val="45000"/>
                <a:satMod val="135000"/>
              </a:schemeClr>
              <a:prstClr val="white"/>
            </a:duotone>
          </a:blip>
          <a:stretch>
            <a:fillRect/>
          </a:stretch>
        </p:blipFill>
        <p:spPr>
          <a:xfrm>
            <a:off x="10063961" y="188914"/>
            <a:ext cx="1136951" cy="1116012"/>
          </a:xfrm>
          <a:prstGeom prst="rect">
            <a:avLst/>
          </a:prstGeom>
        </p:spPr>
      </p:pic>
    </p:spTree>
    <p:extLst>
      <p:ext uri="{BB962C8B-B14F-4D97-AF65-F5344CB8AC3E}">
        <p14:creationId xmlns:p14="http://schemas.microsoft.com/office/powerpoint/2010/main" val="11489019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1_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nchor="ctr"/>
          <a:lstStyle>
            <a:lvl1pPr>
              <a:defRPr/>
            </a:lvl1pPr>
          </a:lstStyle>
          <a:p>
            <a:r>
              <a:rPr lang="en-US" dirty="0"/>
              <a:t>Learning objectives</a:t>
            </a:r>
            <a:endParaRPr lang="en-ZA" dirty="0"/>
          </a:p>
        </p:txBody>
      </p:sp>
      <p:grpSp>
        <p:nvGrpSpPr>
          <p:cNvPr id="5" name="Group 4">
            <a:extLst>
              <a:ext uri="{FF2B5EF4-FFF2-40B4-BE49-F238E27FC236}">
                <a16:creationId xmlns:a16="http://schemas.microsoft.com/office/drawing/2014/main" id="{EAAE5BA9-CDC1-26FF-A2DA-D541C7381517}"/>
              </a:ext>
            </a:extLst>
          </p:cNvPr>
          <p:cNvGrpSpPr/>
          <p:nvPr/>
        </p:nvGrpSpPr>
        <p:grpSpPr>
          <a:xfrm>
            <a:off x="911225" y="1978261"/>
            <a:ext cx="595312" cy="3646252"/>
            <a:chOff x="155572" y="1978262"/>
            <a:chExt cx="682628" cy="3898663"/>
          </a:xfrm>
        </p:grpSpPr>
        <p:pic>
          <p:nvPicPr>
            <p:cNvPr id="6" name="Picture 5">
              <a:extLst>
                <a:ext uri="{FF2B5EF4-FFF2-40B4-BE49-F238E27FC236}">
                  <a16:creationId xmlns:a16="http://schemas.microsoft.com/office/drawing/2014/main" id="{FB30C277-07A2-1E1E-7175-60D0E646C2F5}"/>
                </a:ext>
              </a:extLst>
            </p:cNvPr>
            <p:cNvPicPr>
              <a:picLocks noChangeAspect="1"/>
            </p:cNvPicPr>
            <p:nvPr/>
          </p:nvPicPr>
          <p:blipFill>
            <a:blip r:embed="rId2">
              <a:duotone>
                <a:schemeClr val="accent2">
                  <a:shade val="45000"/>
                  <a:satMod val="135000"/>
                </a:schemeClr>
                <a:prstClr val="white"/>
              </a:duotone>
            </a:blip>
            <a:stretch>
              <a:fillRect/>
            </a:stretch>
          </p:blipFill>
          <p:spPr>
            <a:xfrm>
              <a:off x="155572" y="1978262"/>
              <a:ext cx="682625" cy="665907"/>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p:nvPicPr>
          <p:blipFill>
            <a:blip r:embed="rId2">
              <a:duotone>
                <a:schemeClr val="accent2">
                  <a:shade val="45000"/>
                  <a:satMod val="135000"/>
                </a:schemeClr>
                <a:prstClr val="white"/>
              </a:duotone>
            </a:blip>
            <a:stretch>
              <a:fillRect/>
            </a:stretch>
          </p:blipFill>
          <p:spPr>
            <a:xfrm>
              <a:off x="155574" y="2786451"/>
              <a:ext cx="682625" cy="665907"/>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p:nvPicPr>
          <p:blipFill>
            <a:blip r:embed="rId2">
              <a:duotone>
                <a:schemeClr val="accent2">
                  <a:shade val="45000"/>
                  <a:satMod val="135000"/>
                </a:schemeClr>
                <a:prstClr val="white"/>
              </a:duotone>
            </a:blip>
            <a:stretch>
              <a:fillRect/>
            </a:stretch>
          </p:blipFill>
          <p:spPr>
            <a:xfrm>
              <a:off x="155573" y="3594640"/>
              <a:ext cx="682625" cy="665907"/>
            </a:xfrm>
            <a:prstGeom prst="rect">
              <a:avLst/>
            </a:prstGeom>
          </p:spPr>
        </p:pic>
        <p:pic>
          <p:nvPicPr>
            <p:cNvPr id="9" name="Picture 8">
              <a:extLst>
                <a:ext uri="{FF2B5EF4-FFF2-40B4-BE49-F238E27FC236}">
                  <a16:creationId xmlns:a16="http://schemas.microsoft.com/office/drawing/2014/main" id="{6F4EC902-6AB2-DB1E-FB48-18BC5005B151}"/>
                </a:ext>
              </a:extLst>
            </p:cNvPr>
            <p:cNvPicPr>
              <a:picLocks noChangeAspect="1"/>
            </p:cNvPicPr>
            <p:nvPr/>
          </p:nvPicPr>
          <p:blipFill>
            <a:blip r:embed="rId2">
              <a:duotone>
                <a:schemeClr val="accent2">
                  <a:shade val="45000"/>
                  <a:satMod val="135000"/>
                </a:schemeClr>
                <a:prstClr val="white"/>
              </a:duotone>
            </a:blip>
            <a:stretch>
              <a:fillRect/>
            </a:stretch>
          </p:blipFill>
          <p:spPr>
            <a:xfrm>
              <a:off x="155575" y="4402829"/>
              <a:ext cx="682625" cy="665907"/>
            </a:xfrm>
            <a:prstGeom prst="rect">
              <a:avLst/>
            </a:prstGeom>
          </p:spPr>
        </p:pic>
        <p:pic>
          <p:nvPicPr>
            <p:cNvPr id="10" name="Picture 9">
              <a:extLst>
                <a:ext uri="{FF2B5EF4-FFF2-40B4-BE49-F238E27FC236}">
                  <a16:creationId xmlns:a16="http://schemas.microsoft.com/office/drawing/2014/main" id="{C272ECF2-0950-D058-013E-B69E1CDCFD59}"/>
                </a:ext>
              </a:extLst>
            </p:cNvPr>
            <p:cNvPicPr>
              <a:picLocks noChangeAspect="1"/>
            </p:cNvPicPr>
            <p:nvPr/>
          </p:nvPicPr>
          <p:blipFill>
            <a:blip r:embed="rId2">
              <a:duotone>
                <a:schemeClr val="accent2">
                  <a:shade val="45000"/>
                  <a:satMod val="135000"/>
                </a:schemeClr>
                <a:prstClr val="white"/>
              </a:duotone>
            </a:blip>
            <a:stretch>
              <a:fillRect/>
            </a:stretch>
          </p:blipFill>
          <p:spPr>
            <a:xfrm>
              <a:off x="155575" y="5211018"/>
              <a:ext cx="682625" cy="665907"/>
            </a:xfrm>
            <a:prstGeom prst="rect">
              <a:avLst/>
            </a:prstGeom>
          </p:spPr>
        </p:pic>
      </p:grpSp>
      <p:sp>
        <p:nvSpPr>
          <p:cNvPr id="11" name="TextBox 10">
            <a:extLst>
              <a:ext uri="{FF2B5EF4-FFF2-40B4-BE49-F238E27FC236}">
                <a16:creationId xmlns:a16="http://schemas.microsoft.com/office/drawing/2014/main" id="{436CD2E7-05A8-9693-5A31-EFBCCF06E78C}"/>
              </a:ext>
            </a:extLst>
          </p:cNvPr>
          <p:cNvSpPr txBox="1"/>
          <p:nvPr/>
        </p:nvSpPr>
        <p:spPr>
          <a:xfrm>
            <a:off x="911225" y="1376363"/>
            <a:ext cx="105140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43673"/>
                </a:solidFill>
                <a:effectLst/>
                <a:uLnTx/>
                <a:uFillTx/>
                <a:latin typeface="Calibri"/>
                <a:ea typeface="+mn-ea"/>
                <a:cs typeface="+mn-cs"/>
              </a:rPr>
              <a:t>At the end of this module, participants will be able to:  </a:t>
            </a:r>
            <a:endParaRPr kumimoji="0" lang="en-US" sz="2800" b="1" i="0" u="none" strike="noStrike" kern="1200" cap="none" spc="0" normalizeH="0" baseline="0" noProof="0" dirty="0">
              <a:ln>
                <a:noFill/>
              </a:ln>
              <a:solidFill>
                <a:srgbClr val="043673"/>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4474C72F-4369-173E-5E4C-A5D58498779C}"/>
              </a:ext>
            </a:extLst>
          </p:cNvPr>
          <p:cNvSpPr txBox="1"/>
          <p:nvPr/>
        </p:nvSpPr>
        <p:spPr>
          <a:xfrm>
            <a:off x="3042285" y="3244334"/>
            <a:ext cx="60998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p:ph type="body" sz="quarter" idx="10" hasCustomPrompt="1"/>
          </p:nvPr>
        </p:nvSpPr>
        <p:spPr>
          <a:xfrm>
            <a:off x="1633537" y="197826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p:ph type="body" sz="quarter" idx="11" hasCustomPrompt="1"/>
          </p:nvPr>
        </p:nvSpPr>
        <p:spPr>
          <a:xfrm>
            <a:off x="1633537" y="2733196"/>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p:ph type="body" sz="quarter" idx="12" hasCustomPrompt="1"/>
          </p:nvPr>
        </p:nvSpPr>
        <p:spPr>
          <a:xfrm>
            <a:off x="1633537" y="355573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1" name="Text Placeholder 26">
            <a:extLst>
              <a:ext uri="{FF2B5EF4-FFF2-40B4-BE49-F238E27FC236}">
                <a16:creationId xmlns:a16="http://schemas.microsoft.com/office/drawing/2014/main" id="{BFD0243E-A216-93B3-2BEC-A07295D04AF1}"/>
              </a:ext>
            </a:extLst>
          </p:cNvPr>
          <p:cNvSpPr>
            <a:spLocks noGrp="1"/>
          </p:cNvSpPr>
          <p:nvPr>
            <p:ph type="body" sz="quarter" idx="13" hasCustomPrompt="1"/>
          </p:nvPr>
        </p:nvSpPr>
        <p:spPr>
          <a:xfrm>
            <a:off x="1633537" y="4313385"/>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2" name="Text Placeholder 26">
            <a:extLst>
              <a:ext uri="{FF2B5EF4-FFF2-40B4-BE49-F238E27FC236}">
                <a16:creationId xmlns:a16="http://schemas.microsoft.com/office/drawing/2014/main" id="{2513A261-01EB-806D-6D17-4274160C38D4}"/>
              </a:ext>
            </a:extLst>
          </p:cNvPr>
          <p:cNvSpPr>
            <a:spLocks noGrp="1"/>
          </p:cNvSpPr>
          <p:nvPr>
            <p:ph type="body" sz="quarter" idx="14" hasCustomPrompt="1"/>
          </p:nvPr>
        </p:nvSpPr>
        <p:spPr>
          <a:xfrm>
            <a:off x="1633537" y="5071039"/>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193545510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2_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nchor="ctr"/>
          <a:lstStyle>
            <a:lvl1pPr>
              <a:defRPr/>
            </a:lvl1pPr>
          </a:lstStyle>
          <a:p>
            <a:r>
              <a:rPr lang="en-US" dirty="0"/>
              <a:t>Learning objectives</a:t>
            </a:r>
            <a:endParaRPr lang="en-ZA" dirty="0"/>
          </a:p>
        </p:txBody>
      </p:sp>
      <p:pic>
        <p:nvPicPr>
          <p:cNvPr id="6" name="Picture 5">
            <a:extLst>
              <a:ext uri="{FF2B5EF4-FFF2-40B4-BE49-F238E27FC236}">
                <a16:creationId xmlns:a16="http://schemas.microsoft.com/office/drawing/2014/main" id="{FB30C277-07A2-1E1E-7175-60D0E646C2F5}"/>
              </a:ext>
            </a:extLst>
          </p:cNvPr>
          <p:cNvPicPr>
            <a:picLocks noChangeAspect="1"/>
          </p:cNvPicPr>
          <p:nvPr/>
        </p:nvPicPr>
        <p:blipFill>
          <a:blip r:embed="rId2">
            <a:duotone>
              <a:schemeClr val="accent2">
                <a:shade val="45000"/>
                <a:satMod val="135000"/>
              </a:schemeClr>
              <a:prstClr val="white"/>
            </a:duotone>
          </a:blip>
          <a:stretch>
            <a:fillRect/>
          </a:stretch>
        </p:blipFill>
        <p:spPr>
          <a:xfrm>
            <a:off x="911225" y="1978261"/>
            <a:ext cx="595309" cy="622794"/>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p:nvPicPr>
        <p:blipFill>
          <a:blip r:embed="rId2">
            <a:duotone>
              <a:schemeClr val="accent2">
                <a:shade val="45000"/>
                <a:satMod val="135000"/>
              </a:schemeClr>
              <a:prstClr val="white"/>
            </a:duotone>
          </a:blip>
          <a:stretch>
            <a:fillRect/>
          </a:stretch>
        </p:blipFill>
        <p:spPr>
          <a:xfrm>
            <a:off x="911227" y="2734125"/>
            <a:ext cx="595309" cy="622794"/>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p:nvPicPr>
        <p:blipFill>
          <a:blip r:embed="rId2">
            <a:duotone>
              <a:schemeClr val="accent2">
                <a:shade val="45000"/>
                <a:satMod val="135000"/>
              </a:schemeClr>
              <a:prstClr val="white"/>
            </a:duotone>
          </a:blip>
          <a:stretch>
            <a:fillRect/>
          </a:stretch>
        </p:blipFill>
        <p:spPr>
          <a:xfrm>
            <a:off x="911226" y="3489990"/>
            <a:ext cx="595309" cy="622794"/>
          </a:xfrm>
          <a:prstGeom prst="rect">
            <a:avLst/>
          </a:prstGeom>
        </p:spPr>
      </p:pic>
      <p:pic>
        <p:nvPicPr>
          <p:cNvPr id="9" name="Picture 8">
            <a:extLst>
              <a:ext uri="{FF2B5EF4-FFF2-40B4-BE49-F238E27FC236}">
                <a16:creationId xmlns:a16="http://schemas.microsoft.com/office/drawing/2014/main" id="{6F4EC902-6AB2-DB1E-FB48-18BC5005B151}"/>
              </a:ext>
            </a:extLst>
          </p:cNvPr>
          <p:cNvPicPr>
            <a:picLocks noChangeAspect="1"/>
          </p:cNvPicPr>
          <p:nvPr/>
        </p:nvPicPr>
        <p:blipFill>
          <a:blip r:embed="rId2">
            <a:duotone>
              <a:schemeClr val="accent2">
                <a:shade val="45000"/>
                <a:satMod val="135000"/>
              </a:schemeClr>
              <a:prstClr val="white"/>
            </a:duotone>
          </a:blip>
          <a:stretch>
            <a:fillRect/>
          </a:stretch>
        </p:blipFill>
        <p:spPr>
          <a:xfrm>
            <a:off x="911228" y="4245854"/>
            <a:ext cx="595309" cy="622794"/>
          </a:xfrm>
          <a:prstGeom prst="rect">
            <a:avLst/>
          </a:prstGeom>
        </p:spPr>
      </p:pic>
      <p:sp>
        <p:nvSpPr>
          <p:cNvPr id="11" name="TextBox 10">
            <a:extLst>
              <a:ext uri="{FF2B5EF4-FFF2-40B4-BE49-F238E27FC236}">
                <a16:creationId xmlns:a16="http://schemas.microsoft.com/office/drawing/2014/main" id="{436CD2E7-05A8-9693-5A31-EFBCCF06E78C}"/>
              </a:ext>
            </a:extLst>
          </p:cNvPr>
          <p:cNvSpPr txBox="1"/>
          <p:nvPr/>
        </p:nvSpPr>
        <p:spPr>
          <a:xfrm>
            <a:off x="911225" y="1376363"/>
            <a:ext cx="105140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43673"/>
                </a:solidFill>
                <a:effectLst/>
                <a:uLnTx/>
                <a:uFillTx/>
                <a:latin typeface="Calibri"/>
                <a:ea typeface="+mn-ea"/>
                <a:cs typeface="+mn-cs"/>
              </a:rPr>
              <a:t>At the end of this module, participants will be able to:  </a:t>
            </a:r>
            <a:endParaRPr kumimoji="0" lang="en-US" sz="2800" b="1" i="0" u="none" strike="noStrike" kern="1200" cap="none" spc="0" normalizeH="0" baseline="0" noProof="0" dirty="0">
              <a:ln>
                <a:noFill/>
              </a:ln>
              <a:solidFill>
                <a:srgbClr val="043673"/>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4474C72F-4369-173E-5E4C-A5D58498779C}"/>
              </a:ext>
            </a:extLst>
          </p:cNvPr>
          <p:cNvSpPr txBox="1"/>
          <p:nvPr/>
        </p:nvSpPr>
        <p:spPr>
          <a:xfrm>
            <a:off x="3042285" y="3244334"/>
            <a:ext cx="60998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p:ph type="body" sz="quarter" idx="10" hasCustomPrompt="1"/>
          </p:nvPr>
        </p:nvSpPr>
        <p:spPr>
          <a:xfrm>
            <a:off x="1633537" y="197826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p:ph type="body" sz="quarter" idx="11" hasCustomPrompt="1"/>
          </p:nvPr>
        </p:nvSpPr>
        <p:spPr>
          <a:xfrm>
            <a:off x="1633537" y="2733196"/>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p:ph type="body" sz="quarter" idx="12" hasCustomPrompt="1"/>
          </p:nvPr>
        </p:nvSpPr>
        <p:spPr>
          <a:xfrm>
            <a:off x="1633537" y="355573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1" name="Text Placeholder 26">
            <a:extLst>
              <a:ext uri="{FF2B5EF4-FFF2-40B4-BE49-F238E27FC236}">
                <a16:creationId xmlns:a16="http://schemas.microsoft.com/office/drawing/2014/main" id="{BFD0243E-A216-93B3-2BEC-A07295D04AF1}"/>
              </a:ext>
            </a:extLst>
          </p:cNvPr>
          <p:cNvSpPr>
            <a:spLocks noGrp="1"/>
          </p:cNvSpPr>
          <p:nvPr>
            <p:ph type="body" sz="quarter" idx="13" hasCustomPrompt="1"/>
          </p:nvPr>
        </p:nvSpPr>
        <p:spPr>
          <a:xfrm>
            <a:off x="1633537" y="4313385"/>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96320528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1_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982732"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p:nvPicPr>
        <p:blipFill>
          <a:blip r:embed="rId2">
            <a:duotone>
              <a:schemeClr val="accent1">
                <a:shade val="45000"/>
                <a:satMod val="135000"/>
              </a:schemeClr>
              <a:prstClr val="white"/>
            </a:duotone>
          </a:blip>
          <a:stretch>
            <a:fillRect/>
          </a:stretch>
        </p:blipFill>
        <p:spPr>
          <a:xfrm>
            <a:off x="8106187" y="193751"/>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841500" y="2455732"/>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69825" y="2735910"/>
            <a:ext cx="423303" cy="359651"/>
          </a:xfrm>
        </p:spPr>
        <p:txBody>
          <a:bodyPr lIns="0" tIns="0" rIns="0" bIns="0" anchor="ctr" anchorCtr="0">
            <a:noAutofit/>
          </a:bodyPr>
          <a:lstStyle>
            <a:lvl1pPr marL="0" indent="0" algn="ctr">
              <a:buFontTx/>
              <a:buNone/>
              <a:defRPr sz="2400"/>
            </a:lvl1pPr>
          </a:lstStyle>
          <a:p>
            <a:pPr lvl="0"/>
            <a:r>
              <a:rPr lang="en-US" dirty="0"/>
              <a:t>1</a:t>
            </a:r>
            <a:endParaRPr lang="en-ZA" dirty="0"/>
          </a:p>
        </p:txBody>
      </p:sp>
      <p:sp>
        <p:nvSpPr>
          <p:cNvPr id="5" name="TextBox 4">
            <a:extLst>
              <a:ext uri="{FF2B5EF4-FFF2-40B4-BE49-F238E27FC236}">
                <a16:creationId xmlns:a16="http://schemas.microsoft.com/office/drawing/2014/main" id="{321243D5-0887-87C1-9809-C9FA3553AE49}"/>
              </a:ext>
            </a:extLst>
          </p:cNvPr>
          <p:cNvSpPr txBox="1"/>
          <p:nvPr/>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share what it is like in your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3383945D-352C-93A4-F1F0-72EB312C0CCD}"/>
              </a:ext>
            </a:extLst>
          </p:cNvPr>
          <p:cNvSpPr/>
          <p:nvPr/>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Text Placeholder 19">
            <a:extLst>
              <a:ext uri="{FF2B5EF4-FFF2-40B4-BE49-F238E27FC236}">
                <a16:creationId xmlns:a16="http://schemas.microsoft.com/office/drawing/2014/main" id="{C6C2E594-F926-D493-F441-AAFF9D9D3955}"/>
              </a:ext>
            </a:extLst>
          </p:cNvPr>
          <p:cNvSpPr>
            <a:spLocks noGrp="1"/>
          </p:cNvSpPr>
          <p:nvPr>
            <p:ph type="body" sz="quarter" idx="27" hasCustomPrompt="1"/>
          </p:nvPr>
        </p:nvSpPr>
        <p:spPr>
          <a:xfrm>
            <a:off x="1841500" y="3772444"/>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 name="Oval 5">
            <a:extLst>
              <a:ext uri="{FF2B5EF4-FFF2-40B4-BE49-F238E27FC236}">
                <a16:creationId xmlns:a16="http://schemas.microsoft.com/office/drawing/2014/main" id="{D36B1C18-8DB4-1B86-987B-12C1F5FD3D59}"/>
              </a:ext>
            </a:extLst>
          </p:cNvPr>
          <p:cNvSpPr/>
          <p:nvPr/>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8" name="Text Placeholder 26">
            <a:extLst>
              <a:ext uri="{FF2B5EF4-FFF2-40B4-BE49-F238E27FC236}">
                <a16:creationId xmlns:a16="http://schemas.microsoft.com/office/drawing/2014/main" id="{733BFF02-5545-B63E-0C75-8D38E99E516C}"/>
              </a:ext>
            </a:extLst>
          </p:cNvPr>
          <p:cNvSpPr>
            <a:spLocks noGrp="1"/>
          </p:cNvSpPr>
          <p:nvPr>
            <p:ph type="body" sz="quarter" idx="28" hasCustomPrompt="1"/>
          </p:nvPr>
        </p:nvSpPr>
        <p:spPr>
          <a:xfrm>
            <a:off x="1069825" y="4052622"/>
            <a:ext cx="423303" cy="359651"/>
          </a:xfrm>
        </p:spPr>
        <p:txBody>
          <a:bodyPr lIns="0" tIns="0" rIns="0" bIns="0" anchor="ctr" anchorCtr="0">
            <a:noAutofit/>
          </a:bodyPr>
          <a:lstStyle>
            <a:lvl1pPr marL="0" indent="0" algn="ctr">
              <a:buFontTx/>
              <a:buNone/>
              <a:defRPr sz="2400"/>
            </a:lvl1pPr>
          </a:lstStyle>
          <a:p>
            <a:pPr lvl="0"/>
            <a:r>
              <a:rPr lang="en-ZA" dirty="0"/>
              <a:t>2</a:t>
            </a:r>
          </a:p>
        </p:txBody>
      </p:sp>
      <p:sp>
        <p:nvSpPr>
          <p:cNvPr id="9" name="Rectangle 8">
            <a:extLst>
              <a:ext uri="{FF2B5EF4-FFF2-40B4-BE49-F238E27FC236}">
                <a16:creationId xmlns:a16="http://schemas.microsoft.com/office/drawing/2014/main" id="{52BC6EC4-3347-1078-16AA-BB9E511382C2}"/>
              </a:ext>
            </a:extLst>
          </p:cNvPr>
          <p:cNvSpPr/>
          <p:nvPr/>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10" name="Text Placeholder 19">
            <a:extLst>
              <a:ext uri="{FF2B5EF4-FFF2-40B4-BE49-F238E27FC236}">
                <a16:creationId xmlns:a16="http://schemas.microsoft.com/office/drawing/2014/main" id="{0F807EF3-2DDA-E0EF-2E08-C2401618892D}"/>
              </a:ext>
            </a:extLst>
          </p:cNvPr>
          <p:cNvSpPr>
            <a:spLocks noGrp="1"/>
          </p:cNvSpPr>
          <p:nvPr>
            <p:ph type="body" sz="quarter" idx="29" hasCustomPrompt="1"/>
          </p:nvPr>
        </p:nvSpPr>
        <p:spPr>
          <a:xfrm>
            <a:off x="1841500" y="5130639"/>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11" name="Oval 10">
            <a:extLst>
              <a:ext uri="{FF2B5EF4-FFF2-40B4-BE49-F238E27FC236}">
                <a16:creationId xmlns:a16="http://schemas.microsoft.com/office/drawing/2014/main" id="{4EF0E09E-1602-CBD1-F802-8B8F8FC1FD43}"/>
              </a:ext>
            </a:extLst>
          </p:cNvPr>
          <p:cNvSpPr/>
          <p:nvPr/>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12" name="Text Placeholder 26">
            <a:extLst>
              <a:ext uri="{FF2B5EF4-FFF2-40B4-BE49-F238E27FC236}">
                <a16:creationId xmlns:a16="http://schemas.microsoft.com/office/drawing/2014/main" id="{C7B67CBB-D405-1BBB-E71D-8593A0797357}"/>
              </a:ext>
            </a:extLst>
          </p:cNvPr>
          <p:cNvSpPr>
            <a:spLocks noGrp="1"/>
          </p:cNvSpPr>
          <p:nvPr>
            <p:ph type="body" sz="quarter" idx="30" hasCustomPrompt="1"/>
          </p:nvPr>
        </p:nvSpPr>
        <p:spPr>
          <a:xfrm>
            <a:off x="1069825" y="5410817"/>
            <a:ext cx="423303" cy="359651"/>
          </a:xfrm>
        </p:spPr>
        <p:txBody>
          <a:bodyPr lIns="0" tIns="0" rIns="0" bIns="0" anchor="ctr" anchorCtr="0">
            <a:noAutofit/>
          </a:bodyPr>
          <a:lstStyle>
            <a:lvl1pPr marL="0" indent="0" algn="ctr">
              <a:buFontTx/>
              <a:buNone/>
              <a:defRPr sz="2400"/>
            </a:lvl1pPr>
          </a:lstStyle>
          <a:p>
            <a:pPr lvl="0"/>
            <a:r>
              <a:rPr lang="en-US" dirty="0"/>
              <a:t>3</a:t>
            </a:r>
            <a:endParaRPr lang="en-ZA" dirty="0"/>
          </a:p>
        </p:txBody>
      </p:sp>
      <p:pic>
        <p:nvPicPr>
          <p:cNvPr id="16" name="Picture 15">
            <a:extLst>
              <a:ext uri="{FF2B5EF4-FFF2-40B4-BE49-F238E27FC236}">
                <a16:creationId xmlns:a16="http://schemas.microsoft.com/office/drawing/2014/main" id="{51F8A3EF-6A35-3624-EA9F-6F1E95ED9670}"/>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
        <p:nvSpPr>
          <p:cNvPr id="13" name="Rectangle 12">
            <a:extLst>
              <a:ext uri="{FF2B5EF4-FFF2-40B4-BE49-F238E27FC236}">
                <a16:creationId xmlns:a16="http://schemas.microsoft.com/office/drawing/2014/main" id="{5C6A5378-B5F2-BBA8-00F9-15B774E75E40}"/>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pic>
        <p:nvPicPr>
          <p:cNvPr id="14" name="Picture 13">
            <a:extLst>
              <a:ext uri="{FF2B5EF4-FFF2-40B4-BE49-F238E27FC236}">
                <a16:creationId xmlns:a16="http://schemas.microsoft.com/office/drawing/2014/main" id="{10BD75B4-F98F-80EF-F7BB-B7FE584044FA}"/>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07921" y="189753"/>
            <a:ext cx="1058027" cy="1048697"/>
          </a:xfrm>
          <a:prstGeom prst="rect">
            <a:avLst/>
          </a:prstGeom>
        </p:spPr>
      </p:pic>
      <p:sp>
        <p:nvSpPr>
          <p:cNvPr id="15" name="Rectangle 14">
            <a:extLst>
              <a:ext uri="{FF2B5EF4-FFF2-40B4-BE49-F238E27FC236}">
                <a16:creationId xmlns:a16="http://schemas.microsoft.com/office/drawing/2014/main" id="{AD1A2F77-9E4C-1447-C2BA-D2F6D3B9C192}"/>
              </a:ext>
            </a:extLst>
          </p:cNvPr>
          <p:cNvSpPr/>
          <p:nvPr userDrawn="1"/>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7" name="Oval 16">
            <a:extLst>
              <a:ext uri="{FF2B5EF4-FFF2-40B4-BE49-F238E27FC236}">
                <a16:creationId xmlns:a16="http://schemas.microsoft.com/office/drawing/2014/main" id="{AE3F3F9D-263C-A358-DA7D-17A9CD337E47}"/>
              </a:ext>
            </a:extLst>
          </p:cNvPr>
          <p:cNvSpPr/>
          <p:nvPr userDrawn="1"/>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8" name="TextBox 17">
            <a:extLst>
              <a:ext uri="{FF2B5EF4-FFF2-40B4-BE49-F238E27FC236}">
                <a16:creationId xmlns:a16="http://schemas.microsoft.com/office/drawing/2014/main" id="{459F535E-F082-53E4-F4A5-8D5AA2FB4F50}"/>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We invite you to use the ‘Discussion forum’ tab to share with other participants:</a:t>
            </a:r>
          </a:p>
          <a:p>
            <a:endParaRPr lang="en-ZA" dirty="0"/>
          </a:p>
        </p:txBody>
      </p:sp>
      <p:sp>
        <p:nvSpPr>
          <p:cNvPr id="19" name="Rectangle 18">
            <a:extLst>
              <a:ext uri="{FF2B5EF4-FFF2-40B4-BE49-F238E27FC236}">
                <a16:creationId xmlns:a16="http://schemas.microsoft.com/office/drawing/2014/main" id="{0726759C-6B79-B747-D334-4A2D4845A647}"/>
              </a:ext>
            </a:extLst>
          </p:cNvPr>
          <p:cNvSpPr/>
          <p:nvPr userDrawn="1"/>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20" name="Oval 19">
            <a:extLst>
              <a:ext uri="{FF2B5EF4-FFF2-40B4-BE49-F238E27FC236}">
                <a16:creationId xmlns:a16="http://schemas.microsoft.com/office/drawing/2014/main" id="{FB98BEB3-4185-6F6E-349A-EE1362A6C60B}"/>
              </a:ext>
            </a:extLst>
          </p:cNvPr>
          <p:cNvSpPr/>
          <p:nvPr userDrawn="1"/>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21" name="Rectangle 20">
            <a:extLst>
              <a:ext uri="{FF2B5EF4-FFF2-40B4-BE49-F238E27FC236}">
                <a16:creationId xmlns:a16="http://schemas.microsoft.com/office/drawing/2014/main" id="{5AEF1C75-2E02-017B-3F06-26CD92A6ABBC}"/>
              </a:ext>
            </a:extLst>
          </p:cNvPr>
          <p:cNvSpPr/>
          <p:nvPr userDrawn="1"/>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22" name="Oval 21">
            <a:extLst>
              <a:ext uri="{FF2B5EF4-FFF2-40B4-BE49-F238E27FC236}">
                <a16:creationId xmlns:a16="http://schemas.microsoft.com/office/drawing/2014/main" id="{0F25F986-517D-CB5E-5F6B-8C4461ED9630}"/>
              </a:ext>
            </a:extLst>
          </p:cNvPr>
          <p:cNvSpPr/>
          <p:nvPr userDrawn="1"/>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Tree>
    <p:extLst>
      <p:ext uri="{BB962C8B-B14F-4D97-AF65-F5344CB8AC3E}">
        <p14:creationId xmlns:p14="http://schemas.microsoft.com/office/powerpoint/2010/main" val="35604343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Setting specific practi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866618"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p:nvPicPr>
        <p:blipFill>
          <a:blip r:embed="rId2">
            <a:duotone>
              <a:schemeClr val="accent1">
                <a:shade val="45000"/>
                <a:satMod val="135000"/>
              </a:schemeClr>
              <a:prstClr val="white"/>
            </a:duotone>
          </a:blip>
          <a:stretch>
            <a:fillRect/>
          </a:stretch>
        </p:blipFill>
        <p:spPr>
          <a:xfrm>
            <a:off x="8248492" y="188913"/>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591622" y="2395251"/>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24414" y="254899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4" name="Rectangle 53">
            <a:extLst>
              <a:ext uri="{FF2B5EF4-FFF2-40B4-BE49-F238E27FC236}">
                <a16:creationId xmlns:a16="http://schemas.microsoft.com/office/drawing/2014/main" id="{788E1BFB-41C3-2B1D-C187-1D1601B5A32F}"/>
              </a:ext>
            </a:extLst>
          </p:cNvPr>
          <p:cNvSpPr/>
          <p:nvPr/>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5" name="Text Placeholder 19">
            <a:extLst>
              <a:ext uri="{FF2B5EF4-FFF2-40B4-BE49-F238E27FC236}">
                <a16:creationId xmlns:a16="http://schemas.microsoft.com/office/drawing/2014/main" id="{0BC2B069-6B7C-4DB8-2C34-6EF7691627B9}"/>
              </a:ext>
            </a:extLst>
          </p:cNvPr>
          <p:cNvSpPr>
            <a:spLocks noGrp="1"/>
          </p:cNvSpPr>
          <p:nvPr>
            <p:ph type="body" sz="quarter" idx="27" hasCustomPrompt="1"/>
          </p:nvPr>
        </p:nvSpPr>
        <p:spPr>
          <a:xfrm>
            <a:off x="1591622" y="3302561"/>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6" name="Oval 55">
            <a:extLst>
              <a:ext uri="{FF2B5EF4-FFF2-40B4-BE49-F238E27FC236}">
                <a16:creationId xmlns:a16="http://schemas.microsoft.com/office/drawing/2014/main" id="{D855044F-85EB-EF75-AD6C-BC5E5D1EA80F}"/>
              </a:ext>
            </a:extLst>
          </p:cNvPr>
          <p:cNvSpPr/>
          <p:nvPr/>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7" name="Text Placeholder 26">
            <a:extLst>
              <a:ext uri="{FF2B5EF4-FFF2-40B4-BE49-F238E27FC236}">
                <a16:creationId xmlns:a16="http://schemas.microsoft.com/office/drawing/2014/main" id="{C8FB0651-F70B-AA99-FCDD-3694CB2B93F1}"/>
              </a:ext>
            </a:extLst>
          </p:cNvPr>
          <p:cNvSpPr>
            <a:spLocks noGrp="1"/>
          </p:cNvSpPr>
          <p:nvPr>
            <p:ph type="body" sz="quarter" idx="28" hasCustomPrompt="1"/>
          </p:nvPr>
        </p:nvSpPr>
        <p:spPr>
          <a:xfrm>
            <a:off x="1024414" y="345630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8" name="Rectangle 57">
            <a:extLst>
              <a:ext uri="{FF2B5EF4-FFF2-40B4-BE49-F238E27FC236}">
                <a16:creationId xmlns:a16="http://schemas.microsoft.com/office/drawing/2014/main" id="{922D164A-126A-7A94-B241-EE141323F8E1}"/>
              </a:ext>
            </a:extLst>
          </p:cNvPr>
          <p:cNvSpPr/>
          <p:nvPr/>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9" name="Text Placeholder 19">
            <a:extLst>
              <a:ext uri="{FF2B5EF4-FFF2-40B4-BE49-F238E27FC236}">
                <a16:creationId xmlns:a16="http://schemas.microsoft.com/office/drawing/2014/main" id="{00219CDA-7F7C-5ACF-7693-AA4382AEFD3E}"/>
              </a:ext>
            </a:extLst>
          </p:cNvPr>
          <p:cNvSpPr>
            <a:spLocks noGrp="1"/>
          </p:cNvSpPr>
          <p:nvPr>
            <p:ph type="body" sz="quarter" idx="29" hasCustomPrompt="1"/>
          </p:nvPr>
        </p:nvSpPr>
        <p:spPr>
          <a:xfrm>
            <a:off x="1591622" y="4201705"/>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0" name="Oval 59">
            <a:extLst>
              <a:ext uri="{FF2B5EF4-FFF2-40B4-BE49-F238E27FC236}">
                <a16:creationId xmlns:a16="http://schemas.microsoft.com/office/drawing/2014/main" id="{B948E09E-FE4F-B54D-4992-6074FEC2E5EB}"/>
              </a:ext>
            </a:extLst>
          </p:cNvPr>
          <p:cNvSpPr/>
          <p:nvPr/>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61" name="Text Placeholder 26">
            <a:extLst>
              <a:ext uri="{FF2B5EF4-FFF2-40B4-BE49-F238E27FC236}">
                <a16:creationId xmlns:a16="http://schemas.microsoft.com/office/drawing/2014/main" id="{E67862E2-E09B-B9D0-970D-34200F1F470F}"/>
              </a:ext>
            </a:extLst>
          </p:cNvPr>
          <p:cNvSpPr>
            <a:spLocks noGrp="1"/>
          </p:cNvSpPr>
          <p:nvPr>
            <p:ph type="body" sz="quarter" idx="30" hasCustomPrompt="1"/>
          </p:nvPr>
        </p:nvSpPr>
        <p:spPr>
          <a:xfrm>
            <a:off x="1024414" y="4355450"/>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62" name="Rectangle 61">
            <a:extLst>
              <a:ext uri="{FF2B5EF4-FFF2-40B4-BE49-F238E27FC236}">
                <a16:creationId xmlns:a16="http://schemas.microsoft.com/office/drawing/2014/main" id="{ACECBA07-EC3D-2479-A30C-3913D8395D3D}"/>
              </a:ext>
            </a:extLst>
          </p:cNvPr>
          <p:cNvSpPr/>
          <p:nvPr/>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63" name="Text Placeholder 19">
            <a:extLst>
              <a:ext uri="{FF2B5EF4-FFF2-40B4-BE49-F238E27FC236}">
                <a16:creationId xmlns:a16="http://schemas.microsoft.com/office/drawing/2014/main" id="{50A3A517-FFA4-5942-7A05-4FB3DC2B701B}"/>
              </a:ext>
            </a:extLst>
          </p:cNvPr>
          <p:cNvSpPr>
            <a:spLocks noGrp="1"/>
          </p:cNvSpPr>
          <p:nvPr>
            <p:ph type="body" sz="quarter" idx="31" hasCustomPrompt="1"/>
          </p:nvPr>
        </p:nvSpPr>
        <p:spPr>
          <a:xfrm>
            <a:off x="1565496" y="5188692"/>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4" name="Oval 63">
            <a:extLst>
              <a:ext uri="{FF2B5EF4-FFF2-40B4-BE49-F238E27FC236}">
                <a16:creationId xmlns:a16="http://schemas.microsoft.com/office/drawing/2014/main" id="{DA099932-86A5-03D7-ACFD-314EDD0FAAEC}"/>
              </a:ext>
            </a:extLst>
          </p:cNvPr>
          <p:cNvSpPr/>
          <p:nvPr/>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65" name="Text Placeholder 26">
            <a:extLst>
              <a:ext uri="{FF2B5EF4-FFF2-40B4-BE49-F238E27FC236}">
                <a16:creationId xmlns:a16="http://schemas.microsoft.com/office/drawing/2014/main" id="{96540088-F1EB-5ADD-71E4-863CDAC7B119}"/>
              </a:ext>
            </a:extLst>
          </p:cNvPr>
          <p:cNvSpPr>
            <a:spLocks noGrp="1"/>
          </p:cNvSpPr>
          <p:nvPr>
            <p:ph type="body" sz="quarter" idx="32" hasCustomPrompt="1"/>
          </p:nvPr>
        </p:nvSpPr>
        <p:spPr>
          <a:xfrm>
            <a:off x="998288" y="5342437"/>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4" name="Rectangle 3">
            <a:extLst>
              <a:ext uri="{FF2B5EF4-FFF2-40B4-BE49-F238E27FC236}">
                <a16:creationId xmlns:a16="http://schemas.microsoft.com/office/drawing/2014/main" id="{F3FE0BE6-012A-783C-358B-B8E00BAE70FB}"/>
              </a:ext>
            </a:extLst>
          </p:cNvPr>
          <p:cNvSpPr/>
          <p:nvPr/>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 name="TextBox 4">
            <a:extLst>
              <a:ext uri="{FF2B5EF4-FFF2-40B4-BE49-F238E27FC236}">
                <a16:creationId xmlns:a16="http://schemas.microsoft.com/office/drawing/2014/main" id="{83689A5B-4540-4840-E85F-6FA86BC9E779}"/>
              </a:ext>
            </a:extLst>
          </p:cNvPr>
          <p:cNvSpPr txBox="1"/>
          <p:nvPr/>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share what it is like in your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8FA00D7-5979-BC22-9D61-DC2B48BD4B82}"/>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
        <p:nvSpPr>
          <p:cNvPr id="3" name="Rectangle 2">
            <a:extLst>
              <a:ext uri="{FF2B5EF4-FFF2-40B4-BE49-F238E27FC236}">
                <a16:creationId xmlns:a16="http://schemas.microsoft.com/office/drawing/2014/main" id="{C2E2C3A0-8AEC-7530-9FBF-7F2A15144D8E}"/>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pic>
        <p:nvPicPr>
          <p:cNvPr id="8" name="Picture 7">
            <a:extLst>
              <a:ext uri="{FF2B5EF4-FFF2-40B4-BE49-F238E27FC236}">
                <a16:creationId xmlns:a16="http://schemas.microsoft.com/office/drawing/2014/main" id="{1DE95DF7-26C2-4440-5381-17E51BDCA243}"/>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07921" y="189753"/>
            <a:ext cx="1058027" cy="1048697"/>
          </a:xfrm>
          <a:prstGeom prst="rect">
            <a:avLst/>
          </a:prstGeom>
        </p:spPr>
      </p:pic>
      <p:sp>
        <p:nvSpPr>
          <p:cNvPr id="9" name="Rectangle 8">
            <a:extLst>
              <a:ext uri="{FF2B5EF4-FFF2-40B4-BE49-F238E27FC236}">
                <a16:creationId xmlns:a16="http://schemas.microsoft.com/office/drawing/2014/main" id="{613EAF72-052D-8311-9B75-8263696A9576}"/>
              </a:ext>
            </a:extLst>
          </p:cNvPr>
          <p:cNvSpPr/>
          <p:nvPr userDrawn="1"/>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0" name="Oval 9">
            <a:extLst>
              <a:ext uri="{FF2B5EF4-FFF2-40B4-BE49-F238E27FC236}">
                <a16:creationId xmlns:a16="http://schemas.microsoft.com/office/drawing/2014/main" id="{8CAC2D01-825B-B159-61C7-78B5F2B717E2}"/>
              </a:ext>
            </a:extLst>
          </p:cNvPr>
          <p:cNvSpPr/>
          <p:nvPr userDrawn="1"/>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1" name="Rectangle 10">
            <a:extLst>
              <a:ext uri="{FF2B5EF4-FFF2-40B4-BE49-F238E27FC236}">
                <a16:creationId xmlns:a16="http://schemas.microsoft.com/office/drawing/2014/main" id="{9D9C9926-62FA-9A6A-128B-A15A7F6289A2}"/>
              </a:ext>
            </a:extLst>
          </p:cNvPr>
          <p:cNvSpPr/>
          <p:nvPr userDrawn="1"/>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2" name="Oval 11">
            <a:extLst>
              <a:ext uri="{FF2B5EF4-FFF2-40B4-BE49-F238E27FC236}">
                <a16:creationId xmlns:a16="http://schemas.microsoft.com/office/drawing/2014/main" id="{3C61AA75-7BE5-198D-5E49-3E24C49DB497}"/>
              </a:ext>
            </a:extLst>
          </p:cNvPr>
          <p:cNvSpPr/>
          <p:nvPr userDrawn="1"/>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3" name="Rectangle 12">
            <a:extLst>
              <a:ext uri="{FF2B5EF4-FFF2-40B4-BE49-F238E27FC236}">
                <a16:creationId xmlns:a16="http://schemas.microsoft.com/office/drawing/2014/main" id="{BCEB1C81-A6E0-E8BD-CAAD-A70E5DEA4728}"/>
              </a:ext>
            </a:extLst>
          </p:cNvPr>
          <p:cNvSpPr/>
          <p:nvPr userDrawn="1"/>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4" name="Oval 13">
            <a:extLst>
              <a:ext uri="{FF2B5EF4-FFF2-40B4-BE49-F238E27FC236}">
                <a16:creationId xmlns:a16="http://schemas.microsoft.com/office/drawing/2014/main" id="{0D6C5A4A-FF34-8B00-8D21-F8D66A9A57C9}"/>
              </a:ext>
            </a:extLst>
          </p:cNvPr>
          <p:cNvSpPr/>
          <p:nvPr userDrawn="1"/>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5" name="Rectangle 14">
            <a:extLst>
              <a:ext uri="{FF2B5EF4-FFF2-40B4-BE49-F238E27FC236}">
                <a16:creationId xmlns:a16="http://schemas.microsoft.com/office/drawing/2014/main" id="{124FA5C6-E352-0F52-6588-DC29A43435E7}"/>
              </a:ext>
            </a:extLst>
          </p:cNvPr>
          <p:cNvSpPr/>
          <p:nvPr userDrawn="1"/>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6" name="Oval 15">
            <a:extLst>
              <a:ext uri="{FF2B5EF4-FFF2-40B4-BE49-F238E27FC236}">
                <a16:creationId xmlns:a16="http://schemas.microsoft.com/office/drawing/2014/main" id="{979864EF-C40B-B950-B812-84C46B9F3F2E}"/>
              </a:ext>
            </a:extLst>
          </p:cNvPr>
          <p:cNvSpPr/>
          <p:nvPr userDrawn="1"/>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7" name="TextBox 16">
            <a:extLst>
              <a:ext uri="{FF2B5EF4-FFF2-40B4-BE49-F238E27FC236}">
                <a16:creationId xmlns:a16="http://schemas.microsoft.com/office/drawing/2014/main" id="{DD6BB14A-8ECE-F1A6-28C0-8422BFEBFA22}"/>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We invite you to use the ‘Discussion forum’ tab to share with other participants:</a:t>
            </a:r>
          </a:p>
          <a:p>
            <a:endParaRPr lang="en-ZA" dirty="0"/>
          </a:p>
        </p:txBody>
      </p:sp>
    </p:spTree>
    <p:extLst>
      <p:ext uri="{BB962C8B-B14F-4D97-AF65-F5344CB8AC3E}">
        <p14:creationId xmlns:p14="http://schemas.microsoft.com/office/powerpoint/2010/main" val="192020856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Out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C31A2-F95A-DA3D-CE00-AF8D29910A95}"/>
              </a:ext>
            </a:extLst>
          </p:cNvPr>
          <p:cNvSpPr>
            <a:spLocks noGrp="1"/>
          </p:cNvSpPr>
          <p:nvPr>
            <p:ph type="title" hasCustomPrompt="1"/>
          </p:nvPr>
        </p:nvSpPr>
        <p:spPr>
          <a:xfrm>
            <a:off x="695326" y="188913"/>
            <a:ext cx="9268184" cy="1116012"/>
          </a:xfrm>
        </p:spPr>
        <p:txBody>
          <a:bodyPr anchor="ctr"/>
          <a:lstStyle>
            <a:lvl1pPr>
              <a:defRPr/>
            </a:lvl1pPr>
          </a:lstStyle>
          <a:p>
            <a:r>
              <a:rPr lang="en-US" dirty="0"/>
              <a:t>Outline </a:t>
            </a:r>
            <a:endParaRPr lang="en-ZA" dirty="0"/>
          </a:p>
        </p:txBody>
      </p:sp>
      <p:pic>
        <p:nvPicPr>
          <p:cNvPr id="10" name="Picture 9">
            <a:extLst>
              <a:ext uri="{FF2B5EF4-FFF2-40B4-BE49-F238E27FC236}">
                <a16:creationId xmlns:a16="http://schemas.microsoft.com/office/drawing/2014/main" id="{CCA00376-3FE7-24C2-C4CC-64718B6542AC}"/>
              </a:ext>
            </a:extLst>
          </p:cNvPr>
          <p:cNvPicPr>
            <a:picLocks noChangeAspect="1"/>
          </p:cNvPicPr>
          <p:nvPr/>
        </p:nvPicPr>
        <p:blipFill>
          <a:blip r:embed="rId2">
            <a:duotone>
              <a:schemeClr val="accent1">
                <a:shade val="45000"/>
                <a:satMod val="135000"/>
              </a:schemeClr>
              <a:prstClr val="white"/>
            </a:duotone>
          </a:blip>
          <a:stretch>
            <a:fillRect/>
          </a:stretch>
        </p:blipFill>
        <p:spPr>
          <a:xfrm>
            <a:off x="10087763" y="188913"/>
            <a:ext cx="1151045" cy="1116013"/>
          </a:xfrm>
          <a:prstGeom prst="rect">
            <a:avLst/>
          </a:prstGeom>
        </p:spPr>
      </p:pic>
      <p:sp>
        <p:nvSpPr>
          <p:cNvPr id="12" name="Text Placeholder 11">
            <a:extLst>
              <a:ext uri="{FF2B5EF4-FFF2-40B4-BE49-F238E27FC236}">
                <a16:creationId xmlns:a16="http://schemas.microsoft.com/office/drawing/2014/main" id="{4ECBD781-103C-99C9-FC69-B82193544E5B}"/>
              </a:ext>
            </a:extLst>
          </p:cNvPr>
          <p:cNvSpPr>
            <a:spLocks noGrp="1"/>
          </p:cNvSpPr>
          <p:nvPr>
            <p:ph type="body" sz="quarter" idx="10"/>
          </p:nvPr>
        </p:nvSpPr>
        <p:spPr/>
        <p:txBody>
          <a:bodyPr/>
          <a:lstStyle>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 name="Picture 2">
            <a:extLst>
              <a:ext uri="{FF2B5EF4-FFF2-40B4-BE49-F238E27FC236}">
                <a16:creationId xmlns:a16="http://schemas.microsoft.com/office/drawing/2014/main" id="{801FF0FA-AA43-5C97-AFB4-0BFA9CD22CE3}"/>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87763" y="188913"/>
            <a:ext cx="1151045" cy="1116013"/>
          </a:xfrm>
          <a:prstGeom prst="rect">
            <a:avLst/>
          </a:prstGeom>
        </p:spPr>
      </p:pic>
    </p:spTree>
    <p:extLst>
      <p:ext uri="{BB962C8B-B14F-4D97-AF65-F5344CB8AC3E}">
        <p14:creationId xmlns:p14="http://schemas.microsoft.com/office/powerpoint/2010/main" val="2139708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ext only conten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10656888" cy="1116012"/>
          </a:xfrm>
        </p:spPr>
        <p:txBody>
          <a:bodyPr anchor="ctr"/>
          <a:lstStyle>
            <a:lvl1pPr>
              <a:defRPr/>
            </a:lvl1pPr>
          </a:lstStyle>
          <a:p>
            <a:r>
              <a:rPr lang="en-US" dirty="0"/>
              <a:t>Content – text only</a:t>
            </a:r>
            <a:endParaRPr lang="en-ZA" dirty="0"/>
          </a:p>
        </p:txBody>
      </p:sp>
      <p:sp>
        <p:nvSpPr>
          <p:cNvPr id="9" name="Text Placeholder 8">
            <a:extLst>
              <a:ext uri="{FF2B5EF4-FFF2-40B4-BE49-F238E27FC236}">
                <a16:creationId xmlns:a16="http://schemas.microsoft.com/office/drawing/2014/main" id="{7CBB468A-4688-39B7-2133-A988867110ED}"/>
              </a:ext>
            </a:extLst>
          </p:cNvPr>
          <p:cNvSpPr>
            <a:spLocks noGrp="1"/>
          </p:cNvSpPr>
          <p:nvPr>
            <p:ph type="body" sz="quarter" idx="10"/>
          </p:nvPr>
        </p:nvSpPr>
        <p:spPr>
          <a:xfrm>
            <a:off x="695325" y="1376363"/>
            <a:ext cx="10656888" cy="4500562"/>
          </a:xfrm>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607042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or X rays x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941170-EBB0-0B96-7EAB-34E9ED79C92A}"/>
              </a:ext>
            </a:extLst>
          </p:cNvPr>
          <p:cNvSpPr/>
          <p:nvPr userDrawn="1"/>
        </p:nvSpPr>
        <p:spPr>
          <a:xfrm>
            <a:off x="698620"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1341100" cy="1116013"/>
          </a:xfrm>
        </p:spPr>
        <p:txBody>
          <a:bodyPr anchor="ct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695325"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832691" y="1461943"/>
            <a:ext cx="3124717" cy="2987675"/>
          </a:xfrm>
          <a:prstGeom prst="rect">
            <a:avLst/>
          </a:prstGeom>
        </p:spPr>
        <p:txBody>
          <a:bodyPr/>
          <a:lstStyle/>
          <a:p>
            <a:pPr lvl="0"/>
            <a:endParaRPr lang="en-ZA" dirty="0"/>
          </a:p>
        </p:txBody>
      </p:sp>
      <p:sp>
        <p:nvSpPr>
          <p:cNvPr id="18" name="Rectangle 17">
            <a:extLst>
              <a:ext uri="{FF2B5EF4-FFF2-40B4-BE49-F238E27FC236}">
                <a16:creationId xmlns:a16="http://schemas.microsoft.com/office/drawing/2014/main" id="{93F465C3-6D85-4A4D-498B-0E2B2B815D39}"/>
              </a:ext>
            </a:extLst>
          </p:cNvPr>
          <p:cNvSpPr/>
          <p:nvPr userDrawn="1"/>
        </p:nvSpPr>
        <p:spPr>
          <a:xfrm>
            <a:off x="7959605"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19" name="Text Placeholder 2">
            <a:extLst>
              <a:ext uri="{FF2B5EF4-FFF2-40B4-BE49-F238E27FC236}">
                <a16:creationId xmlns:a16="http://schemas.microsoft.com/office/drawing/2014/main" id="{3B99BD6E-9DAC-95B8-575B-6F8D597D40D2}"/>
              </a:ext>
            </a:extLst>
          </p:cNvPr>
          <p:cNvSpPr>
            <a:spLocks noGrp="1"/>
          </p:cNvSpPr>
          <p:nvPr>
            <p:ph type="body" idx="10"/>
          </p:nvPr>
        </p:nvSpPr>
        <p:spPr>
          <a:xfrm>
            <a:off x="7956310"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a:extLst>
              <a:ext uri="{FF2B5EF4-FFF2-40B4-BE49-F238E27FC236}">
                <a16:creationId xmlns:a16="http://schemas.microsoft.com/office/drawing/2014/main" id="{452A05F3-FCF7-B594-F5BE-D2415C35BA53}"/>
              </a:ext>
            </a:extLst>
          </p:cNvPr>
          <p:cNvSpPr>
            <a:spLocks noGrp="1"/>
          </p:cNvSpPr>
          <p:nvPr>
            <p:ph sz="half" idx="11"/>
          </p:nvPr>
        </p:nvSpPr>
        <p:spPr>
          <a:xfrm>
            <a:off x="8093676" y="1461943"/>
            <a:ext cx="3124717" cy="2987675"/>
          </a:xfrm>
          <a:prstGeom prst="rect">
            <a:avLst/>
          </a:prstGeom>
        </p:spPr>
        <p:txBody>
          <a:bodyPr/>
          <a:lstStyle/>
          <a:p>
            <a:pPr lvl="0"/>
            <a:endParaRPr lang="en-ZA" dirty="0"/>
          </a:p>
        </p:txBody>
      </p:sp>
      <p:sp>
        <p:nvSpPr>
          <p:cNvPr id="21" name="Rectangle 20">
            <a:extLst>
              <a:ext uri="{FF2B5EF4-FFF2-40B4-BE49-F238E27FC236}">
                <a16:creationId xmlns:a16="http://schemas.microsoft.com/office/drawing/2014/main" id="{2A450F02-04B3-F107-F293-282E56AA307D}"/>
              </a:ext>
            </a:extLst>
          </p:cNvPr>
          <p:cNvSpPr/>
          <p:nvPr userDrawn="1"/>
        </p:nvSpPr>
        <p:spPr>
          <a:xfrm>
            <a:off x="4315006"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22" name="Text Placeholder 2">
            <a:extLst>
              <a:ext uri="{FF2B5EF4-FFF2-40B4-BE49-F238E27FC236}">
                <a16:creationId xmlns:a16="http://schemas.microsoft.com/office/drawing/2014/main" id="{DDC52DFB-3754-DD41-0EB4-A4BD9FD02B70}"/>
              </a:ext>
            </a:extLst>
          </p:cNvPr>
          <p:cNvSpPr>
            <a:spLocks noGrp="1"/>
          </p:cNvSpPr>
          <p:nvPr>
            <p:ph type="body" idx="12"/>
          </p:nvPr>
        </p:nvSpPr>
        <p:spPr>
          <a:xfrm>
            <a:off x="4311711"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3">
            <a:extLst>
              <a:ext uri="{FF2B5EF4-FFF2-40B4-BE49-F238E27FC236}">
                <a16:creationId xmlns:a16="http://schemas.microsoft.com/office/drawing/2014/main" id="{9ED3AB83-DA6D-6017-7671-891BF8899440}"/>
              </a:ext>
            </a:extLst>
          </p:cNvPr>
          <p:cNvSpPr>
            <a:spLocks noGrp="1"/>
          </p:cNvSpPr>
          <p:nvPr>
            <p:ph sz="half" idx="13"/>
          </p:nvPr>
        </p:nvSpPr>
        <p:spPr>
          <a:xfrm>
            <a:off x="4449077" y="1461943"/>
            <a:ext cx="3124717" cy="2987675"/>
          </a:xfrm>
          <a:prstGeom prst="rect">
            <a:avLst/>
          </a:prstGeom>
        </p:spPr>
        <p:txBody>
          <a:bodyPr/>
          <a:lstStyle/>
          <a:p>
            <a:pPr lvl="0"/>
            <a:endParaRPr lang="en-ZA" dirty="0"/>
          </a:p>
        </p:txBody>
      </p:sp>
    </p:spTree>
    <p:extLst>
      <p:ext uri="{BB962C8B-B14F-4D97-AF65-F5344CB8AC3E}">
        <p14:creationId xmlns:p14="http://schemas.microsoft.com/office/powerpoint/2010/main" val="28524840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Text &amp;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451A-2878-F168-89DE-3C66A237FEA5}"/>
              </a:ext>
            </a:extLst>
          </p:cNvPr>
          <p:cNvSpPr>
            <a:spLocks noGrp="1"/>
          </p:cNvSpPr>
          <p:nvPr>
            <p:ph type="title" hasCustomPrompt="1"/>
          </p:nvPr>
        </p:nvSpPr>
        <p:spPr/>
        <p:txBody>
          <a:bodyPr anchor="ctr"/>
          <a:lstStyle>
            <a:lvl1pPr>
              <a:defRPr/>
            </a:lvl1pPr>
          </a:lstStyle>
          <a:p>
            <a:r>
              <a:rPr lang="en-US" dirty="0"/>
              <a:t>Content – text and image </a:t>
            </a:r>
            <a:endParaRPr lang="en-ZA" dirty="0"/>
          </a:p>
        </p:txBody>
      </p:sp>
      <p:sp>
        <p:nvSpPr>
          <p:cNvPr id="3" name="Content Placeholder 2">
            <a:extLst>
              <a:ext uri="{FF2B5EF4-FFF2-40B4-BE49-F238E27FC236}">
                <a16:creationId xmlns:a16="http://schemas.microsoft.com/office/drawing/2014/main" id="{2093AB69-F41C-C45C-AB38-47470880663E}"/>
              </a:ext>
            </a:extLst>
          </p:cNvPr>
          <p:cNvSpPr>
            <a:spLocks noGrp="1"/>
          </p:cNvSpPr>
          <p:nvPr>
            <p:ph sz="half" idx="1"/>
          </p:nvPr>
        </p:nvSpPr>
        <p:spPr>
          <a:xfrm>
            <a:off x="695325" y="1376363"/>
            <a:ext cx="4953000" cy="4500562"/>
          </a:xfrm>
          <a:prstGeom prst="rect">
            <a:avLst/>
          </a:prstGeom>
        </p:spPr>
        <p:txBody>
          <a:body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A8FA2BA6-0A5A-0008-630B-E38E416150C7}"/>
              </a:ext>
            </a:extLst>
          </p:cNvPr>
          <p:cNvSpPr>
            <a:spLocks noGrp="1"/>
          </p:cNvSpPr>
          <p:nvPr>
            <p:ph sz="half" idx="2" hasCustomPrompt="1"/>
          </p:nvPr>
        </p:nvSpPr>
        <p:spPr>
          <a:xfrm>
            <a:off x="6226629" y="1376363"/>
            <a:ext cx="5125584" cy="4500562"/>
          </a:xfrm>
          <a:prstGeom prst="rect">
            <a:avLst/>
          </a:prstGeom>
        </p:spPr>
        <p:txBody>
          <a:bodyPr anchor="ctr"/>
          <a:lstStyle>
            <a:lvl1pPr marL="0" indent="0" algn="ctr">
              <a:buNone/>
              <a:defRPr i="1"/>
            </a:lvl1pPr>
          </a:lstStyle>
          <a:p>
            <a:pPr lvl="0"/>
            <a:r>
              <a:rPr lang="en-US" dirty="0"/>
              <a:t>Insert image</a:t>
            </a:r>
          </a:p>
        </p:txBody>
      </p:sp>
    </p:spTree>
    <p:extLst>
      <p:ext uri="{BB962C8B-B14F-4D97-AF65-F5344CB8AC3E}">
        <p14:creationId xmlns:p14="http://schemas.microsoft.com/office/powerpoint/2010/main" val="37644178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Image or Xrays -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C65D18-9A45-001D-0702-3D03B6DCD68C}"/>
              </a:ext>
            </a:extLst>
          </p:cNvPr>
          <p:cNvSpPr/>
          <p:nvPr/>
        </p:nvSpPr>
        <p:spPr>
          <a:xfrm>
            <a:off x="6320473" y="1397146"/>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82941170-EBB0-0B96-7EAB-34E9ED79C92A}"/>
              </a:ext>
            </a:extLst>
          </p:cNvPr>
          <p:cNvSpPr/>
          <p:nvPr/>
        </p:nvSpPr>
        <p:spPr>
          <a:xfrm>
            <a:off x="1929272" y="1381125"/>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1341100" cy="1116013"/>
          </a:xfrm>
        </p:spPr>
        <p:txBody>
          <a:bodyPr anchor="ct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1929272" y="4764087"/>
            <a:ext cx="3717925"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2068945" y="1482725"/>
            <a:ext cx="3417456" cy="2987675"/>
          </a:xfrm>
          <a:prstGeom prst="rect">
            <a:avLst/>
          </a:prstGeom>
        </p:spPr>
        <p:txBody>
          <a:bodyPr/>
          <a:lstStyle/>
          <a:p>
            <a:pPr lvl="0"/>
            <a:r>
              <a:rPr lang="en-US"/>
              <a:t>Click to edit Master text styles</a:t>
            </a:r>
          </a:p>
        </p:txBody>
      </p:sp>
      <p:sp>
        <p:nvSpPr>
          <p:cNvPr id="5" name="Text Placeholder 4">
            <a:extLst>
              <a:ext uri="{FF2B5EF4-FFF2-40B4-BE49-F238E27FC236}">
                <a16:creationId xmlns:a16="http://schemas.microsoft.com/office/drawing/2014/main" id="{5486E38E-CC38-4691-756E-F1A99030562A}"/>
              </a:ext>
            </a:extLst>
          </p:cNvPr>
          <p:cNvSpPr>
            <a:spLocks noGrp="1"/>
          </p:cNvSpPr>
          <p:nvPr>
            <p:ph type="body" sz="quarter" idx="3"/>
          </p:nvPr>
        </p:nvSpPr>
        <p:spPr>
          <a:xfrm>
            <a:off x="6330236" y="4764087"/>
            <a:ext cx="3713620"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00585F2C-2BF9-5C61-1021-97532BF0D7D3}"/>
              </a:ext>
            </a:extLst>
          </p:cNvPr>
          <p:cNvSpPr>
            <a:spLocks noGrp="1"/>
          </p:cNvSpPr>
          <p:nvPr>
            <p:ph sz="half" idx="13"/>
          </p:nvPr>
        </p:nvSpPr>
        <p:spPr>
          <a:xfrm>
            <a:off x="6428510" y="1482725"/>
            <a:ext cx="3454399" cy="2987675"/>
          </a:xfrm>
          <a:prstGeom prst="rect">
            <a:avLst/>
          </a:prstGeom>
        </p:spPr>
        <p:txBody>
          <a:bodyPr/>
          <a:lstStyle/>
          <a:p>
            <a:pPr lvl="0"/>
            <a:r>
              <a:rPr lang="en-US"/>
              <a:t>Click to edit Master text styles</a:t>
            </a:r>
          </a:p>
        </p:txBody>
      </p:sp>
      <p:sp>
        <p:nvSpPr>
          <p:cNvPr id="6" name="Rectangle 5">
            <a:extLst>
              <a:ext uri="{FF2B5EF4-FFF2-40B4-BE49-F238E27FC236}">
                <a16:creationId xmlns:a16="http://schemas.microsoft.com/office/drawing/2014/main" id="{881947E5-AAD3-44C2-B07A-D097DD44AC13}"/>
              </a:ext>
            </a:extLst>
          </p:cNvPr>
          <p:cNvSpPr/>
          <p:nvPr userDrawn="1"/>
        </p:nvSpPr>
        <p:spPr>
          <a:xfrm>
            <a:off x="6320473" y="1397146"/>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7" name="Rectangle 6">
            <a:extLst>
              <a:ext uri="{FF2B5EF4-FFF2-40B4-BE49-F238E27FC236}">
                <a16:creationId xmlns:a16="http://schemas.microsoft.com/office/drawing/2014/main" id="{30F392BB-3CCE-AC41-0975-7A2A2690C641}"/>
              </a:ext>
            </a:extLst>
          </p:cNvPr>
          <p:cNvSpPr/>
          <p:nvPr userDrawn="1"/>
        </p:nvSpPr>
        <p:spPr>
          <a:xfrm>
            <a:off x="1929272" y="1381125"/>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413481424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Image or X rays x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941170-EBB0-0B96-7EAB-34E9ED79C92A}"/>
              </a:ext>
            </a:extLst>
          </p:cNvPr>
          <p:cNvSpPr/>
          <p:nvPr/>
        </p:nvSpPr>
        <p:spPr>
          <a:xfrm>
            <a:off x="698620"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1341100" cy="1116013"/>
          </a:xfrm>
        </p:spPr>
        <p:txBody>
          <a:bodyPr anchor="ct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695325"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832691" y="1461943"/>
            <a:ext cx="3124717" cy="2987675"/>
          </a:xfrm>
          <a:prstGeom prst="rect">
            <a:avLst/>
          </a:prstGeom>
        </p:spPr>
        <p:txBody>
          <a:bodyPr/>
          <a:lstStyle/>
          <a:p>
            <a:pPr lvl="0"/>
            <a:r>
              <a:rPr lang="en-US"/>
              <a:t>Click to edit Master text styles</a:t>
            </a:r>
          </a:p>
        </p:txBody>
      </p:sp>
      <p:sp>
        <p:nvSpPr>
          <p:cNvPr id="18" name="Rectangle 17">
            <a:extLst>
              <a:ext uri="{FF2B5EF4-FFF2-40B4-BE49-F238E27FC236}">
                <a16:creationId xmlns:a16="http://schemas.microsoft.com/office/drawing/2014/main" id="{93F465C3-6D85-4A4D-498B-0E2B2B815D39}"/>
              </a:ext>
            </a:extLst>
          </p:cNvPr>
          <p:cNvSpPr/>
          <p:nvPr/>
        </p:nvSpPr>
        <p:spPr>
          <a:xfrm>
            <a:off x="7959605"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19" name="Text Placeholder 2">
            <a:extLst>
              <a:ext uri="{FF2B5EF4-FFF2-40B4-BE49-F238E27FC236}">
                <a16:creationId xmlns:a16="http://schemas.microsoft.com/office/drawing/2014/main" id="{3B99BD6E-9DAC-95B8-575B-6F8D597D40D2}"/>
              </a:ext>
            </a:extLst>
          </p:cNvPr>
          <p:cNvSpPr>
            <a:spLocks noGrp="1"/>
          </p:cNvSpPr>
          <p:nvPr>
            <p:ph type="body" idx="10"/>
          </p:nvPr>
        </p:nvSpPr>
        <p:spPr>
          <a:xfrm>
            <a:off x="7956310"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a:extLst>
              <a:ext uri="{FF2B5EF4-FFF2-40B4-BE49-F238E27FC236}">
                <a16:creationId xmlns:a16="http://schemas.microsoft.com/office/drawing/2014/main" id="{452A05F3-FCF7-B594-F5BE-D2415C35BA53}"/>
              </a:ext>
            </a:extLst>
          </p:cNvPr>
          <p:cNvSpPr>
            <a:spLocks noGrp="1"/>
          </p:cNvSpPr>
          <p:nvPr>
            <p:ph sz="half" idx="11"/>
          </p:nvPr>
        </p:nvSpPr>
        <p:spPr>
          <a:xfrm>
            <a:off x="8093676" y="1461943"/>
            <a:ext cx="3124717" cy="2987675"/>
          </a:xfrm>
          <a:prstGeom prst="rect">
            <a:avLst/>
          </a:prstGeom>
        </p:spPr>
        <p:txBody>
          <a:bodyPr/>
          <a:lstStyle/>
          <a:p>
            <a:pPr lvl="0"/>
            <a:r>
              <a:rPr lang="en-US"/>
              <a:t>Click to edit Master text styles</a:t>
            </a:r>
          </a:p>
        </p:txBody>
      </p:sp>
      <p:sp>
        <p:nvSpPr>
          <p:cNvPr id="21" name="Rectangle 20">
            <a:extLst>
              <a:ext uri="{FF2B5EF4-FFF2-40B4-BE49-F238E27FC236}">
                <a16:creationId xmlns:a16="http://schemas.microsoft.com/office/drawing/2014/main" id="{2A450F02-04B3-F107-F293-282E56AA307D}"/>
              </a:ext>
            </a:extLst>
          </p:cNvPr>
          <p:cNvSpPr/>
          <p:nvPr/>
        </p:nvSpPr>
        <p:spPr>
          <a:xfrm>
            <a:off x="4315006"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22" name="Text Placeholder 2">
            <a:extLst>
              <a:ext uri="{FF2B5EF4-FFF2-40B4-BE49-F238E27FC236}">
                <a16:creationId xmlns:a16="http://schemas.microsoft.com/office/drawing/2014/main" id="{DDC52DFB-3754-DD41-0EB4-A4BD9FD02B70}"/>
              </a:ext>
            </a:extLst>
          </p:cNvPr>
          <p:cNvSpPr>
            <a:spLocks noGrp="1"/>
          </p:cNvSpPr>
          <p:nvPr>
            <p:ph type="body" idx="12"/>
          </p:nvPr>
        </p:nvSpPr>
        <p:spPr>
          <a:xfrm>
            <a:off x="4311711"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3">
            <a:extLst>
              <a:ext uri="{FF2B5EF4-FFF2-40B4-BE49-F238E27FC236}">
                <a16:creationId xmlns:a16="http://schemas.microsoft.com/office/drawing/2014/main" id="{9ED3AB83-DA6D-6017-7671-891BF8899440}"/>
              </a:ext>
            </a:extLst>
          </p:cNvPr>
          <p:cNvSpPr>
            <a:spLocks noGrp="1"/>
          </p:cNvSpPr>
          <p:nvPr>
            <p:ph sz="half" idx="13"/>
          </p:nvPr>
        </p:nvSpPr>
        <p:spPr>
          <a:xfrm>
            <a:off x="4449077" y="1461943"/>
            <a:ext cx="3124717" cy="2987675"/>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120567953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24B1-8D8E-553E-B402-69D7D54E132B}"/>
              </a:ext>
            </a:extLst>
          </p:cNvPr>
          <p:cNvSpPr>
            <a:spLocks noGrp="1"/>
          </p:cNvSpPr>
          <p:nvPr>
            <p:ph type="title" hasCustomPrompt="1"/>
          </p:nvPr>
        </p:nvSpPr>
        <p:spPr>
          <a:xfrm>
            <a:off x="695325" y="188913"/>
            <a:ext cx="10656888" cy="1116012"/>
          </a:xfrm>
        </p:spPr>
        <p:txBody>
          <a:bodyPr anchor="ctr"/>
          <a:lstStyle>
            <a:lvl1pPr>
              <a:defRPr/>
            </a:lvl1pPr>
          </a:lstStyle>
          <a:p>
            <a:r>
              <a:rPr lang="en-US" dirty="0"/>
              <a:t>Table heading </a:t>
            </a:r>
            <a:endParaRPr lang="en-ZA" dirty="0"/>
          </a:p>
        </p:txBody>
      </p:sp>
      <p:sp>
        <p:nvSpPr>
          <p:cNvPr id="4" name="Table Placeholder 3">
            <a:extLst>
              <a:ext uri="{FF2B5EF4-FFF2-40B4-BE49-F238E27FC236}">
                <a16:creationId xmlns:a16="http://schemas.microsoft.com/office/drawing/2014/main" id="{FF3E83C3-C902-C7F1-B628-B69015E38EE4}"/>
              </a:ext>
            </a:extLst>
          </p:cNvPr>
          <p:cNvSpPr>
            <a:spLocks noGrp="1"/>
          </p:cNvSpPr>
          <p:nvPr>
            <p:ph type="tbl" sz="quarter" idx="10"/>
          </p:nvPr>
        </p:nvSpPr>
        <p:spPr>
          <a:xfrm>
            <a:off x="695325" y="2233245"/>
            <a:ext cx="10656888" cy="3643679"/>
          </a:xfrm>
        </p:spPr>
        <p:txBody>
          <a:bodyPr/>
          <a:lstStyle/>
          <a:p>
            <a:r>
              <a:rPr lang="en-US"/>
              <a:t>Click icon to add table</a:t>
            </a:r>
            <a:endParaRPr lang="en-ZA" dirty="0"/>
          </a:p>
        </p:txBody>
      </p:sp>
      <p:sp>
        <p:nvSpPr>
          <p:cNvPr id="6" name="Text Placeholder 5">
            <a:extLst>
              <a:ext uri="{FF2B5EF4-FFF2-40B4-BE49-F238E27FC236}">
                <a16:creationId xmlns:a16="http://schemas.microsoft.com/office/drawing/2014/main" id="{E0959375-3D9E-EA1C-4E8A-82E055181ECB}"/>
              </a:ext>
            </a:extLst>
          </p:cNvPr>
          <p:cNvSpPr>
            <a:spLocks noGrp="1"/>
          </p:cNvSpPr>
          <p:nvPr>
            <p:ph type="body" sz="quarter" idx="11" hasCustomPrompt="1"/>
          </p:nvPr>
        </p:nvSpPr>
        <p:spPr>
          <a:xfrm>
            <a:off x="695325" y="1376363"/>
            <a:ext cx="10656888" cy="698622"/>
          </a:xfrm>
        </p:spPr>
        <p:txBody>
          <a:bodyPr>
            <a:normAutofit/>
          </a:bodyPr>
          <a:lstStyle>
            <a:lvl1pPr marL="0" indent="0">
              <a:buNone/>
              <a:defRPr sz="20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text styles Click to edit Master text styles</a:t>
            </a:r>
            <a:endParaRPr lang="en-ZA" dirty="0"/>
          </a:p>
          <a:p>
            <a:pPr lvl="0"/>
            <a:endParaRPr lang="en-ZA" dirty="0"/>
          </a:p>
        </p:txBody>
      </p:sp>
    </p:spTree>
    <p:extLst>
      <p:ext uri="{BB962C8B-B14F-4D97-AF65-F5344CB8AC3E}">
        <p14:creationId xmlns:p14="http://schemas.microsoft.com/office/powerpoint/2010/main" val="70615715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2200">
                <a:solidFill>
                  <a:srgbClr val="043673"/>
                </a:solidFill>
              </a:defRPr>
            </a:lvl1pPr>
            <a:lvl2pPr>
              <a:defRPr>
                <a:solidFill>
                  <a:srgbClr val="043673"/>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646409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1_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1800">
                <a:solidFill>
                  <a:srgbClr val="043673"/>
                </a:solidFill>
              </a:defRPr>
            </a:lvl1pPr>
            <a:lvl2pPr>
              <a:defRPr sz="1800">
                <a:solidFill>
                  <a:srgbClr val="043673"/>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C203621D-8384-EE34-AE88-C629AD76A5D5}"/>
              </a:ext>
            </a:extLst>
          </p:cNvPr>
          <p:cNvSpPr>
            <a:spLocks noGrp="1"/>
          </p:cNvSpPr>
          <p:nvPr>
            <p:ph type="body" sz="quarter" idx="11"/>
          </p:nvPr>
        </p:nvSpPr>
        <p:spPr>
          <a:xfrm>
            <a:off x="695324" y="4048125"/>
            <a:ext cx="10798175" cy="2555875"/>
          </a:xfrm>
          <a:solidFill>
            <a:srgbClr val="0060A0"/>
          </a:solidFill>
          <a:ln>
            <a:solidFill>
              <a:srgbClr val="FFC000"/>
            </a:solidFill>
          </a:ln>
        </p:spPr>
        <p:txBody>
          <a:bodyPr>
            <a:normAutofit/>
          </a:bodyPr>
          <a:lstStyle>
            <a:lvl1pPr>
              <a:defRPr sz="2000">
                <a:solidFill>
                  <a:schemeClr val="bg2"/>
                </a:solidFill>
              </a:defRPr>
            </a:lvl1pPr>
            <a:lvl2pPr>
              <a:defRPr sz="2000">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33619771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Le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Lecture style</a:t>
            </a:r>
            <a:endParaRPr lang="en-ZA" dirty="0"/>
          </a:p>
        </p:txBody>
      </p:sp>
      <p:pic>
        <p:nvPicPr>
          <p:cNvPr id="7" name="Picture 6">
            <a:extLst>
              <a:ext uri="{FF2B5EF4-FFF2-40B4-BE49-F238E27FC236}">
                <a16:creationId xmlns:a16="http://schemas.microsoft.com/office/drawing/2014/main" id="{1C503B37-E2FC-1714-54B4-7387E111A129}"/>
              </a:ext>
            </a:extLst>
          </p:cNvPr>
          <p:cNvPicPr>
            <a:picLocks noChangeAspect="1"/>
          </p:cNvPicPr>
          <p:nvPr/>
        </p:nvPicPr>
        <p:blipFill rotWithShape="1">
          <a:blip r:embed="rId2">
            <a:duotone>
              <a:schemeClr val="accent1">
                <a:shade val="45000"/>
                <a:satMod val="135000"/>
              </a:schemeClr>
              <a:prstClr val="white"/>
            </a:duotone>
          </a:blip>
          <a:srcRect l="4031" t="7508" r="5188" b="11998"/>
          <a:stretch/>
        </p:blipFill>
        <p:spPr>
          <a:xfrm>
            <a:off x="10212127" y="338765"/>
            <a:ext cx="1207433" cy="966160"/>
          </a:xfrm>
          <a:prstGeom prst="rect">
            <a:avLst/>
          </a:prstGeom>
        </p:spPr>
      </p:pic>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Tree>
    <p:extLst>
      <p:ext uri="{BB962C8B-B14F-4D97-AF65-F5344CB8AC3E}">
        <p14:creationId xmlns:p14="http://schemas.microsoft.com/office/powerpoint/2010/main" val="128787209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Work in pai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ZA" dirty="0"/>
              <a:t>Activity - work in pairs</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8FD5ECEA-105A-F662-F644-31B10FC9325F}"/>
              </a:ext>
            </a:extLst>
          </p:cNvPr>
          <p:cNvPicPr>
            <a:picLocks noChangeAspect="1"/>
          </p:cNvPicPr>
          <p:nvPr/>
        </p:nvPicPr>
        <p:blipFill>
          <a:blip r:embed="rId2">
            <a:duotone>
              <a:schemeClr val="accent1">
                <a:shade val="45000"/>
                <a:satMod val="135000"/>
              </a:schemeClr>
              <a:prstClr val="white"/>
            </a:duotone>
          </a:blip>
          <a:stretch>
            <a:fillRect/>
          </a:stretch>
        </p:blipFill>
        <p:spPr>
          <a:xfrm>
            <a:off x="10047288" y="188913"/>
            <a:ext cx="1304925" cy="1116012"/>
          </a:xfrm>
          <a:prstGeom prst="rect">
            <a:avLst/>
          </a:prstGeom>
        </p:spPr>
      </p:pic>
    </p:spTree>
    <p:extLst>
      <p:ext uri="{BB962C8B-B14F-4D97-AF65-F5344CB8AC3E}">
        <p14:creationId xmlns:p14="http://schemas.microsoft.com/office/powerpoint/2010/main" val="100262667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1_Work in pair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096000" y="2284396"/>
            <a:ext cx="5110579" cy="2796466"/>
          </a:xfrm>
          <a:prstGeom prst="rect">
            <a:avLst/>
          </a:prstGeom>
          <a:solidFill>
            <a:schemeClr val="bg2">
              <a:lumMod val="95000"/>
            </a:schemeClr>
          </a:solidFill>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p:txBody>
      </p:sp>
      <p:pic>
        <p:nvPicPr>
          <p:cNvPr id="5" name="Picture 4">
            <a:extLst>
              <a:ext uri="{FF2B5EF4-FFF2-40B4-BE49-F238E27FC236}">
                <a16:creationId xmlns:a16="http://schemas.microsoft.com/office/drawing/2014/main" id="{8FD5ECEA-105A-F662-F644-31B10FC9325F}"/>
              </a:ext>
            </a:extLst>
          </p:cNvPr>
          <p:cNvPicPr>
            <a:picLocks noChangeAspect="1"/>
          </p:cNvPicPr>
          <p:nvPr/>
        </p:nvPicPr>
        <p:blipFill>
          <a:blip r:embed="rId2">
            <a:duotone>
              <a:schemeClr val="accent1">
                <a:shade val="45000"/>
                <a:satMod val="135000"/>
              </a:schemeClr>
              <a:prstClr val="white"/>
            </a:duotone>
          </a:blip>
          <a:stretch>
            <a:fillRect/>
          </a:stretch>
        </p:blipFill>
        <p:spPr>
          <a:xfrm>
            <a:off x="10047288" y="188913"/>
            <a:ext cx="1304925" cy="1116012"/>
          </a:xfrm>
          <a:prstGeom prst="rect">
            <a:avLst/>
          </a:prstGeom>
        </p:spPr>
      </p:pic>
      <p:pic>
        <p:nvPicPr>
          <p:cNvPr id="3" name="Picture 2">
            <a:extLst>
              <a:ext uri="{FF2B5EF4-FFF2-40B4-BE49-F238E27FC236}">
                <a16:creationId xmlns:a16="http://schemas.microsoft.com/office/drawing/2014/main" id="{1965AC09-8141-D321-D609-3FAC8BFA3D57}"/>
              </a:ext>
            </a:extLst>
          </p:cNvPr>
          <p:cNvPicPr>
            <a:picLocks noChangeAspect="1"/>
          </p:cNvPicPr>
          <p:nvPr/>
        </p:nvPicPr>
        <p:blipFill rotWithShape="1">
          <a:blip r:embed="rId3">
            <a:duotone>
              <a:schemeClr val="accent1">
                <a:shade val="45000"/>
                <a:satMod val="135000"/>
              </a:schemeClr>
              <a:prstClr val="white"/>
            </a:duotone>
          </a:blip>
          <a:srcRect t="8537"/>
          <a:stretch/>
        </p:blipFill>
        <p:spPr>
          <a:xfrm>
            <a:off x="7310783" y="188913"/>
            <a:ext cx="1759869" cy="1116012"/>
          </a:xfrm>
          <a:prstGeom prst="rect">
            <a:avLst/>
          </a:prstGeom>
        </p:spPr>
      </p:pic>
      <p:pic>
        <p:nvPicPr>
          <p:cNvPr id="4" name="Picture 3" descr="A blue icon of a doctor at a podium&#10;&#10;Description automatically generated">
            <a:extLst>
              <a:ext uri="{FF2B5EF4-FFF2-40B4-BE49-F238E27FC236}">
                <a16:creationId xmlns:a16="http://schemas.microsoft.com/office/drawing/2014/main" id="{CA549ED9-B077-77EB-B8AC-0ECFC6920C72}"/>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r="33959"/>
          <a:stretch/>
        </p:blipFill>
        <p:spPr>
          <a:xfrm>
            <a:off x="1246449" y="2071749"/>
            <a:ext cx="3505200" cy="2985501"/>
          </a:xfrm>
          <a:prstGeom prst="rect">
            <a:avLst/>
          </a:prstGeom>
        </p:spPr>
      </p:pic>
      <p:sp>
        <p:nvSpPr>
          <p:cNvPr id="6" name="TextBox 5">
            <a:extLst>
              <a:ext uri="{FF2B5EF4-FFF2-40B4-BE49-F238E27FC236}">
                <a16:creationId xmlns:a16="http://schemas.microsoft.com/office/drawing/2014/main" id="{D58036B7-1164-816C-7AB0-EE2FEB0FBD9B}"/>
              </a:ext>
            </a:extLst>
          </p:cNvPr>
          <p:cNvSpPr txBox="1"/>
          <p:nvPr/>
        </p:nvSpPr>
        <p:spPr>
          <a:xfrm>
            <a:off x="985421" y="392976"/>
            <a:ext cx="61788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4000" b="1" i="0" u="none" strike="noStrike" kern="1200" cap="none" spc="0" normalizeH="0" baseline="0" noProof="0" dirty="0">
                <a:ln>
                  <a:noFill/>
                </a:ln>
                <a:solidFill>
                  <a:srgbClr val="043673"/>
                </a:solidFill>
                <a:effectLst/>
                <a:uLnTx/>
                <a:uFillTx/>
                <a:latin typeface="Calibri"/>
                <a:ea typeface="+mn-ea"/>
                <a:cs typeface="+mn-cs"/>
              </a:rPr>
              <a:t>Case study activity</a:t>
            </a:r>
          </a:p>
        </p:txBody>
      </p:sp>
    </p:spTree>
    <p:extLst>
      <p:ext uri="{BB962C8B-B14F-4D97-AF65-F5344CB8AC3E}">
        <p14:creationId xmlns:p14="http://schemas.microsoft.com/office/powerpoint/2010/main" val="156241209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Role pl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ZA" dirty="0"/>
              <a:t>Activity – role play</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76048AE-A945-4FF5-357E-7C06ADBB068D}"/>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67950" y="188913"/>
            <a:ext cx="1084263" cy="1084263"/>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6D0A7D9A-80B6-0A00-CDFE-EE1F37C08E75}"/>
              </a:ext>
            </a:extLst>
          </p:cNvPr>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67950" y="188913"/>
            <a:ext cx="1084263" cy="1084263"/>
          </a:xfrm>
          <a:prstGeom prst="rect">
            <a:avLst/>
          </a:prstGeom>
        </p:spPr>
      </p:pic>
    </p:spTree>
    <p:extLst>
      <p:ext uri="{BB962C8B-B14F-4D97-AF65-F5344CB8AC3E}">
        <p14:creationId xmlns:p14="http://schemas.microsoft.com/office/powerpoint/2010/main" val="1850654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24B1-8D8E-553E-B402-69D7D54E132B}"/>
              </a:ext>
            </a:extLst>
          </p:cNvPr>
          <p:cNvSpPr>
            <a:spLocks noGrp="1"/>
          </p:cNvSpPr>
          <p:nvPr>
            <p:ph type="title" hasCustomPrompt="1"/>
          </p:nvPr>
        </p:nvSpPr>
        <p:spPr>
          <a:xfrm>
            <a:off x="695325" y="188913"/>
            <a:ext cx="10656888" cy="1116012"/>
          </a:xfrm>
        </p:spPr>
        <p:txBody>
          <a:bodyPr anchor="ctr"/>
          <a:lstStyle>
            <a:lvl1pPr>
              <a:defRPr/>
            </a:lvl1pPr>
          </a:lstStyle>
          <a:p>
            <a:r>
              <a:rPr lang="en-US" dirty="0"/>
              <a:t>Table heading </a:t>
            </a:r>
            <a:endParaRPr lang="en-ZA" dirty="0"/>
          </a:p>
        </p:txBody>
      </p:sp>
      <p:sp>
        <p:nvSpPr>
          <p:cNvPr id="4" name="Table Placeholder 3">
            <a:extLst>
              <a:ext uri="{FF2B5EF4-FFF2-40B4-BE49-F238E27FC236}">
                <a16:creationId xmlns:a16="http://schemas.microsoft.com/office/drawing/2014/main" id="{FF3E83C3-C902-C7F1-B628-B69015E38EE4}"/>
              </a:ext>
            </a:extLst>
          </p:cNvPr>
          <p:cNvSpPr>
            <a:spLocks noGrp="1"/>
          </p:cNvSpPr>
          <p:nvPr>
            <p:ph type="tbl" sz="quarter" idx="10"/>
          </p:nvPr>
        </p:nvSpPr>
        <p:spPr>
          <a:xfrm>
            <a:off x="695325" y="2233245"/>
            <a:ext cx="10656888" cy="3643679"/>
          </a:xfrm>
        </p:spPr>
        <p:txBody>
          <a:bodyPr/>
          <a:lstStyle/>
          <a:p>
            <a:endParaRPr lang="en-ZA" dirty="0"/>
          </a:p>
        </p:txBody>
      </p:sp>
      <p:sp>
        <p:nvSpPr>
          <p:cNvPr id="6" name="Text Placeholder 5">
            <a:extLst>
              <a:ext uri="{FF2B5EF4-FFF2-40B4-BE49-F238E27FC236}">
                <a16:creationId xmlns:a16="http://schemas.microsoft.com/office/drawing/2014/main" id="{E0959375-3D9E-EA1C-4E8A-82E055181ECB}"/>
              </a:ext>
            </a:extLst>
          </p:cNvPr>
          <p:cNvSpPr>
            <a:spLocks noGrp="1"/>
          </p:cNvSpPr>
          <p:nvPr>
            <p:ph type="body" sz="quarter" idx="11" hasCustomPrompt="1"/>
          </p:nvPr>
        </p:nvSpPr>
        <p:spPr>
          <a:xfrm>
            <a:off x="695325" y="1376363"/>
            <a:ext cx="10656888" cy="698622"/>
          </a:xfrm>
        </p:spPr>
        <p:txBody>
          <a:bodyPr>
            <a:normAutofit/>
          </a:bodyPr>
          <a:lstStyle>
            <a:lvl1pPr marL="0" indent="0">
              <a:buNone/>
              <a:defRPr sz="20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text styles Click to edit Master text styles</a:t>
            </a:r>
            <a:endParaRPr lang="en-ZA" dirty="0"/>
          </a:p>
          <a:p>
            <a:pPr lvl="0"/>
            <a:endParaRPr lang="en-ZA" dirty="0"/>
          </a:p>
        </p:txBody>
      </p:sp>
    </p:spTree>
    <p:extLst>
      <p:ext uri="{BB962C8B-B14F-4D97-AF65-F5344CB8AC3E}">
        <p14:creationId xmlns:p14="http://schemas.microsoft.com/office/powerpoint/2010/main" val="326746576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Small grou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discuss in small groups</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596E9AF6-B0A0-E30E-CFFE-AED1F07A01A9}"/>
              </a:ext>
            </a:extLst>
          </p:cNvPr>
          <p:cNvPicPr>
            <a:picLocks noChangeAspect="1"/>
          </p:cNvPicPr>
          <p:nvPr/>
        </p:nvPicPr>
        <p:blipFill rotWithShape="1">
          <a:blip r:embed="rId2">
            <a:duotone>
              <a:schemeClr val="accent1">
                <a:shade val="45000"/>
                <a:satMod val="135000"/>
              </a:schemeClr>
              <a:prstClr val="white"/>
            </a:duotone>
          </a:blip>
          <a:srcRect t="8537"/>
          <a:stretch/>
        </p:blipFill>
        <p:spPr>
          <a:xfrm>
            <a:off x="9592344" y="188913"/>
            <a:ext cx="1759869" cy="1116012"/>
          </a:xfrm>
          <a:prstGeom prst="rect">
            <a:avLst/>
          </a:prstGeom>
        </p:spPr>
      </p:pic>
    </p:spTree>
    <p:extLst>
      <p:ext uri="{BB962C8B-B14F-4D97-AF65-F5344CB8AC3E}">
        <p14:creationId xmlns:p14="http://schemas.microsoft.com/office/powerpoint/2010/main" val="276085539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Large grou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large group discussion</a:t>
            </a:r>
            <a:endParaRPr lang="en-ZA" dirty="0"/>
          </a:p>
        </p:txBody>
      </p:sp>
      <p:sp>
        <p:nvSpPr>
          <p:cNvPr id="3" name="Footer Placeholder 2">
            <a:extLst>
              <a:ext uri="{FF2B5EF4-FFF2-40B4-BE49-F238E27FC236}">
                <a16:creationId xmlns:a16="http://schemas.microsoft.com/office/drawing/2014/main" id="{D127EC0A-0D18-FE3C-B415-33D69FE5AD6B}"/>
              </a:ext>
            </a:extLst>
          </p:cNvPr>
          <p:cNvSpPr>
            <a:spLocks noGrp="1"/>
          </p:cNvSpPr>
          <p:nvPr>
            <p:ph type="ftr" sz="quarter" idx="10"/>
          </p:nvPr>
        </p:nvSpPr>
        <p:spPr>
          <a:xfrm>
            <a:off x="2717321" y="6308726"/>
            <a:ext cx="7953821" cy="419726"/>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a:ln>
                  <a:noFill/>
                </a:ln>
                <a:solidFill>
                  <a:srgbClr val="043673"/>
                </a:solidFill>
                <a:effectLst/>
                <a:uLnTx/>
                <a:uFillTx/>
                <a:latin typeface="Calibri"/>
                <a:ea typeface="+mn-ea"/>
                <a:cs typeface="+mn-cs"/>
              </a:rPr>
              <a:t>TITLE OF THE MODULE </a:t>
            </a: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5EEEFFA6-7B27-B1B4-E287-A3FAC73871B7}"/>
              </a:ext>
            </a:extLst>
          </p:cNvPr>
          <p:cNvSpPr>
            <a:spLocks noGrp="1"/>
          </p:cNvSpPr>
          <p:nvPr>
            <p:ph type="sldNum" sz="quarter" idx="11"/>
          </p:nvPr>
        </p:nvSpPr>
        <p:spPr>
          <a:xfrm>
            <a:off x="11419560" y="6308726"/>
            <a:ext cx="616865" cy="43338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a:ln>
                  <a:noFill/>
                </a:ln>
                <a:solidFill>
                  <a:srgbClr val="043673"/>
                </a:solidFill>
                <a:effectLst/>
                <a:uLnTx/>
                <a:uFillTx/>
                <a:latin typeface="Calibri"/>
                <a:ea typeface="+mn-ea"/>
                <a:cs typeface="+mn-cs"/>
              </a:rPr>
              <a:t>| </a:t>
            </a:r>
            <a:fld id="{85FBEC4C-3780-454A-B619-D959358895F7}" type="slidenum">
              <a:rPr kumimoji="0" lang="en-ZA" sz="1800" b="0" i="0" u="none" strike="noStrike" kern="1200" cap="none" spc="0" normalizeH="0" baseline="0" noProof="0" smtClean="0">
                <a:ln>
                  <a:noFill/>
                </a:ln>
                <a:solidFill>
                  <a:srgbClr val="0436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9FE56B36-F0DC-A03D-2225-BBEBE7BC9E59}"/>
              </a:ext>
            </a:extLst>
          </p:cNvPr>
          <p:cNvPicPr>
            <a:picLocks noChangeAspect="1"/>
          </p:cNvPicPr>
          <p:nvPr/>
        </p:nvPicPr>
        <p:blipFill>
          <a:blip r:embed="rId2">
            <a:duotone>
              <a:schemeClr val="accent1">
                <a:shade val="45000"/>
                <a:satMod val="135000"/>
              </a:schemeClr>
              <a:prstClr val="white"/>
            </a:duotone>
          </a:blip>
          <a:stretch>
            <a:fillRect/>
          </a:stretch>
        </p:blipFill>
        <p:spPr>
          <a:xfrm flipH="1">
            <a:off x="9636666" y="399497"/>
            <a:ext cx="1715547" cy="905428"/>
          </a:xfrm>
          <a:prstGeom prst="rect">
            <a:avLst/>
          </a:prstGeom>
        </p:spPr>
      </p:pic>
    </p:spTree>
    <p:extLst>
      <p:ext uri="{BB962C8B-B14F-4D97-AF65-F5344CB8AC3E}">
        <p14:creationId xmlns:p14="http://schemas.microsoft.com/office/powerpoint/2010/main" val="86233907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Review (te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review (test)</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28B9AA5-92AE-B03A-3D1A-4BE70C3D73A7}"/>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10236201" y="175524"/>
            <a:ext cx="1116012" cy="1116012"/>
          </a:xfrm>
          <a:prstGeom prst="rect">
            <a:avLst/>
          </a:prstGeom>
        </p:spPr>
      </p:pic>
      <p:pic>
        <p:nvPicPr>
          <p:cNvPr id="3" name="Picture 2">
            <a:extLst>
              <a:ext uri="{FF2B5EF4-FFF2-40B4-BE49-F238E27FC236}">
                <a16:creationId xmlns:a16="http://schemas.microsoft.com/office/drawing/2014/main" id="{3AC63873-7005-185B-2648-BFBB0CED23D2}"/>
              </a:ext>
            </a:extLst>
          </p:cNvPr>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10236201" y="175524"/>
            <a:ext cx="1116012" cy="1116012"/>
          </a:xfrm>
          <a:prstGeom prst="rect">
            <a:avLst/>
          </a:prstGeom>
        </p:spPr>
      </p:pic>
    </p:spTree>
    <p:extLst>
      <p:ext uri="{BB962C8B-B14F-4D97-AF65-F5344CB8AC3E}">
        <p14:creationId xmlns:p14="http://schemas.microsoft.com/office/powerpoint/2010/main" val="314040818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Conclusion -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16A8-C606-E608-0BD2-DF1942C93198}"/>
              </a:ext>
            </a:extLst>
          </p:cNvPr>
          <p:cNvSpPr>
            <a:spLocks noGrp="1"/>
          </p:cNvSpPr>
          <p:nvPr>
            <p:ph type="title" hasCustomPrompt="1"/>
          </p:nvPr>
        </p:nvSpPr>
        <p:spPr/>
        <p:txBody>
          <a:bodyPr anchor="ctr"/>
          <a:lstStyle>
            <a:lvl1pPr>
              <a:defRPr/>
            </a:lvl1pPr>
          </a:lstStyle>
          <a:p>
            <a:r>
              <a:rPr lang="en-US" dirty="0"/>
              <a:t>Conclusion - key learning points</a:t>
            </a:r>
            <a:endParaRPr lang="en-ZA" dirty="0"/>
          </a:p>
        </p:txBody>
      </p:sp>
      <p:sp>
        <p:nvSpPr>
          <p:cNvPr id="6" name="Text Placeholder 5">
            <a:extLst>
              <a:ext uri="{FF2B5EF4-FFF2-40B4-BE49-F238E27FC236}">
                <a16:creationId xmlns:a16="http://schemas.microsoft.com/office/drawing/2014/main" id="{781BFE8D-88C6-9873-FA7C-DFE7B6C26B1F}"/>
              </a:ext>
            </a:extLst>
          </p:cNvPr>
          <p:cNvSpPr>
            <a:spLocks noGrp="1"/>
          </p:cNvSpPr>
          <p:nvPr>
            <p:ph type="body" sz="quarter" idx="10"/>
          </p:nvPr>
        </p:nvSpPr>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descr="A blue key on a black background&#10;&#10;Description automatically generated">
            <a:extLst>
              <a:ext uri="{FF2B5EF4-FFF2-40B4-BE49-F238E27FC236}">
                <a16:creationId xmlns:a16="http://schemas.microsoft.com/office/drawing/2014/main" id="{8EBD6E50-B227-E5EA-E129-72F07C700A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3881" y="207759"/>
            <a:ext cx="1078320" cy="1078320"/>
          </a:xfrm>
          <a:prstGeom prst="rect">
            <a:avLst/>
          </a:prstGeom>
        </p:spPr>
      </p:pic>
    </p:spTree>
    <p:extLst>
      <p:ext uri="{BB962C8B-B14F-4D97-AF65-F5344CB8AC3E}">
        <p14:creationId xmlns:p14="http://schemas.microsoft.com/office/powerpoint/2010/main" val="26086515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Wrap up and questions</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CE3EB84-E5FF-C812-FA81-B4BE059B8CAC}"/>
              </a:ext>
            </a:extLst>
          </p:cNvPr>
          <p:cNvPicPr>
            <a:picLocks noChangeAspect="1"/>
          </p:cNvPicPr>
          <p:nvPr/>
        </p:nvPicPr>
        <p:blipFill>
          <a:blip r:embed="rId2">
            <a:duotone>
              <a:schemeClr val="accent1">
                <a:shade val="45000"/>
                <a:satMod val="135000"/>
              </a:schemeClr>
              <a:prstClr val="white"/>
            </a:duotone>
          </a:blip>
          <a:stretch>
            <a:fillRect/>
          </a:stretch>
        </p:blipFill>
        <p:spPr>
          <a:xfrm>
            <a:off x="10229724" y="226332"/>
            <a:ext cx="1122489" cy="1078593"/>
          </a:xfrm>
          <a:prstGeom prst="rect">
            <a:avLst/>
          </a:prstGeom>
        </p:spPr>
      </p:pic>
    </p:spTree>
    <p:extLst>
      <p:ext uri="{BB962C8B-B14F-4D97-AF65-F5344CB8AC3E}">
        <p14:creationId xmlns:p14="http://schemas.microsoft.com/office/powerpoint/2010/main" val="344359620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Next 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Next up….</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B6AF74F0-3035-DAEF-2FE6-2429D8997F58}"/>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36201" y="188913"/>
            <a:ext cx="1116012" cy="1116012"/>
          </a:xfrm>
          <a:prstGeom prst="rect">
            <a:avLst/>
          </a:prstGeom>
        </p:spPr>
      </p:pic>
    </p:spTree>
    <p:extLst>
      <p:ext uri="{BB962C8B-B14F-4D97-AF65-F5344CB8AC3E}">
        <p14:creationId xmlns:p14="http://schemas.microsoft.com/office/powerpoint/2010/main" val="2063310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B593-AA9E-0F3E-9859-003C1847E3E1}"/>
              </a:ext>
            </a:extLst>
          </p:cNvPr>
          <p:cNvSpPr>
            <a:spLocks noGrp="1"/>
          </p:cNvSpPr>
          <p:nvPr>
            <p:ph type="title" hasCustomPrompt="1"/>
          </p:nvPr>
        </p:nvSpPr>
        <p:spPr/>
        <p:txBody>
          <a:bodyPr anchor="ctr"/>
          <a:lstStyle>
            <a:lvl1pPr>
              <a:defRPr/>
            </a:lvl1pPr>
          </a:lstStyle>
          <a:p>
            <a:r>
              <a:rPr lang="en-US" dirty="0"/>
              <a:t>Title and blank slide</a:t>
            </a:r>
            <a:endParaRPr lang="en-ZA" dirty="0"/>
          </a:p>
        </p:txBody>
      </p:sp>
    </p:spTree>
    <p:extLst>
      <p:ext uri="{BB962C8B-B14F-4D97-AF65-F5344CB8AC3E}">
        <p14:creationId xmlns:p14="http://schemas.microsoft.com/office/powerpoint/2010/main" val="162073391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43340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3_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nchor="ctr"/>
          <a:lstStyle>
            <a:lvl1pPr>
              <a:defRPr/>
            </a:lvl1pPr>
          </a:lstStyle>
          <a:p>
            <a:r>
              <a:rPr lang="en-US" dirty="0"/>
              <a:t>Learning objectives</a:t>
            </a:r>
            <a:endParaRPr lang="en-ZA" dirty="0"/>
          </a:p>
        </p:txBody>
      </p:sp>
      <p:pic>
        <p:nvPicPr>
          <p:cNvPr id="6" name="Picture 5">
            <a:extLst>
              <a:ext uri="{FF2B5EF4-FFF2-40B4-BE49-F238E27FC236}">
                <a16:creationId xmlns:a16="http://schemas.microsoft.com/office/drawing/2014/main" id="{FB30C277-07A2-1E1E-7175-60D0E646C2F5}"/>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5" y="2466535"/>
            <a:ext cx="595309" cy="622794"/>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7" y="3358496"/>
            <a:ext cx="595309" cy="622794"/>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5" y="4250457"/>
            <a:ext cx="595309" cy="622794"/>
          </a:xfrm>
          <a:prstGeom prst="rect">
            <a:avLst/>
          </a:prstGeom>
        </p:spPr>
      </p:pic>
      <p:sp>
        <p:nvSpPr>
          <p:cNvPr id="11" name="TextBox 10">
            <a:extLst>
              <a:ext uri="{FF2B5EF4-FFF2-40B4-BE49-F238E27FC236}">
                <a16:creationId xmlns:a16="http://schemas.microsoft.com/office/drawing/2014/main" id="{436CD2E7-05A8-9693-5A31-EFBCCF06E78C}"/>
              </a:ext>
            </a:extLst>
          </p:cNvPr>
          <p:cNvSpPr txBox="1"/>
          <p:nvPr userDrawn="1"/>
        </p:nvSpPr>
        <p:spPr>
          <a:xfrm>
            <a:off x="695325" y="1552910"/>
            <a:ext cx="107299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43673"/>
                </a:solidFill>
                <a:effectLst/>
                <a:uLnTx/>
                <a:uFillTx/>
                <a:latin typeface="Calibri"/>
                <a:ea typeface="+mn-ea"/>
                <a:cs typeface="+mn-cs"/>
              </a:rPr>
              <a:t>At the end of this module, participants will be able to:  </a:t>
            </a:r>
            <a:endParaRPr kumimoji="0" lang="en-US" sz="2800" b="1" i="0" u="none" strike="noStrike" kern="1200" cap="none" spc="0" normalizeH="0" baseline="0" noProof="0" dirty="0">
              <a:ln>
                <a:noFill/>
              </a:ln>
              <a:solidFill>
                <a:srgbClr val="043673"/>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userDrawn="1">
            <p:ph type="body" sz="quarter" idx="10" hasCustomPrompt="1"/>
          </p:nvPr>
        </p:nvSpPr>
        <p:spPr>
          <a:xfrm>
            <a:off x="1633537" y="2547099"/>
            <a:ext cx="9718676" cy="461665"/>
          </a:xfrm>
        </p:spPr>
        <p:txBody>
          <a:bodyPr anchor="ctr">
            <a:sp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userDrawn="1">
            <p:ph type="body" sz="quarter" idx="11" hasCustomPrompt="1"/>
          </p:nvPr>
        </p:nvSpPr>
        <p:spPr>
          <a:xfrm>
            <a:off x="1633537" y="3476394"/>
            <a:ext cx="9718676" cy="461665"/>
          </a:xfrm>
        </p:spPr>
        <p:txBody>
          <a:bodyPr anchor="ctr">
            <a:sp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userDrawn="1">
            <p:ph type="body" sz="quarter" idx="12" hasCustomPrompt="1"/>
          </p:nvPr>
        </p:nvSpPr>
        <p:spPr>
          <a:xfrm>
            <a:off x="1633537" y="4405689"/>
            <a:ext cx="9718676" cy="461665"/>
          </a:xfrm>
        </p:spPr>
        <p:txBody>
          <a:bodyPr anchor="ctr">
            <a:sp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152210532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2_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userDrawn="1"/>
        </p:nvSpPr>
        <p:spPr>
          <a:xfrm>
            <a:off x="695325" y="1728223"/>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982732"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8106187" y="193751"/>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695325" y="3296089"/>
            <a:ext cx="10630762" cy="1182279"/>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797625" y="3418835"/>
            <a:ext cx="10426161" cy="936786"/>
          </a:xfrm>
        </p:spPr>
        <p:txBody>
          <a:bodyPr anchor="ctr">
            <a:noAutofit/>
          </a:bodyPr>
          <a:lstStyle>
            <a:lvl1pPr marL="0" indent="0">
              <a:lnSpc>
                <a:spcPct val="100000"/>
              </a:lnSpc>
              <a:buFontTx/>
              <a:buNone/>
              <a:defRPr sz="2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 name="TextBox 4">
            <a:extLst>
              <a:ext uri="{FF2B5EF4-FFF2-40B4-BE49-F238E27FC236}">
                <a16:creationId xmlns:a16="http://schemas.microsoft.com/office/drawing/2014/main" id="{321243D5-0887-87C1-9809-C9FA3553AE49}"/>
              </a:ext>
            </a:extLst>
          </p:cNvPr>
          <p:cNvSpPr txBox="1"/>
          <p:nvPr userDrawn="1"/>
        </p:nvSpPr>
        <p:spPr>
          <a:xfrm>
            <a:off x="669199" y="1859284"/>
            <a:ext cx="1071605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discuss the answer to the question below:</a:t>
            </a: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51F8A3EF-6A35-3624-EA9F-6F1E95ED9670}"/>
              </a:ext>
            </a:extLst>
          </p:cNvPr>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Tree>
    <p:extLst>
      <p:ext uri="{BB962C8B-B14F-4D97-AF65-F5344CB8AC3E}">
        <p14:creationId xmlns:p14="http://schemas.microsoft.com/office/powerpoint/2010/main" val="3393940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2200">
                <a:solidFill>
                  <a:srgbClr val="043673"/>
                </a:solidFill>
              </a:defRPr>
            </a:lvl1pPr>
            <a:lvl2pPr>
              <a:defRPr>
                <a:solidFill>
                  <a:srgbClr val="043673"/>
                </a:solidFill>
              </a:defRPr>
            </a:lvl2pPr>
          </a:lstStyle>
          <a:p>
            <a:pPr lvl="0"/>
            <a:r>
              <a:rPr lang="en-US" dirty="0"/>
              <a:t>Click to edit Master text style</a:t>
            </a:r>
          </a:p>
          <a:p>
            <a:pPr lvl="0"/>
            <a:r>
              <a:rPr lang="en-US" dirty="0"/>
              <a:t>ABC</a:t>
            </a:r>
          </a:p>
          <a:p>
            <a:pPr lvl="0"/>
            <a:r>
              <a:rPr lang="en-US" dirty="0" err="1"/>
              <a:t>Acb</a:t>
            </a:r>
            <a:endParaRPr lang="en-US" dirty="0"/>
          </a:p>
          <a:p>
            <a:pPr lvl="0"/>
            <a:r>
              <a:rPr lang="en-US" dirty="0" err="1"/>
              <a:t>Abc</a:t>
            </a:r>
            <a:endParaRPr lang="en-US" dirty="0"/>
          </a:p>
          <a:p>
            <a:pPr lvl="1"/>
            <a:r>
              <a:rPr lang="en-US" dirty="0" err="1"/>
              <a:t>Abc</a:t>
            </a:r>
            <a:endParaRPr lang="en-US" dirty="0"/>
          </a:p>
        </p:txBody>
      </p:sp>
    </p:spTree>
    <p:extLst>
      <p:ext uri="{BB962C8B-B14F-4D97-AF65-F5344CB8AC3E}">
        <p14:creationId xmlns:p14="http://schemas.microsoft.com/office/powerpoint/2010/main" val="196165517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326BB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61E033-F0FF-7524-41F2-041FC0217A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740" y="-1"/>
            <a:ext cx="3499937" cy="823515"/>
          </a:xfrm>
          <a:prstGeom prst="rect">
            <a:avLst/>
          </a:prstGeom>
        </p:spPr>
      </p:pic>
      <p:sp>
        <p:nvSpPr>
          <p:cNvPr id="2" name="Title 1">
            <a:extLst>
              <a:ext uri="{FF2B5EF4-FFF2-40B4-BE49-F238E27FC236}">
                <a16:creationId xmlns:a16="http://schemas.microsoft.com/office/drawing/2014/main" id="{B21F95F9-400F-1EC0-9FA5-C2A885E025CE}"/>
              </a:ext>
            </a:extLst>
          </p:cNvPr>
          <p:cNvSpPr>
            <a:spLocks noGrp="1"/>
          </p:cNvSpPr>
          <p:nvPr>
            <p:ph type="ctrTitle" hasCustomPrompt="1"/>
          </p:nvPr>
        </p:nvSpPr>
        <p:spPr>
          <a:xfrm>
            <a:off x="2038350" y="2349500"/>
            <a:ext cx="8629650" cy="1160462"/>
          </a:xfrm>
        </p:spPr>
        <p:txBody>
          <a:bodyPr anchor="b">
            <a:noAutofit/>
          </a:bodyPr>
          <a:lstStyle>
            <a:lvl1pPr algn="ctr">
              <a:defRPr sz="4800" b="1">
                <a:solidFill>
                  <a:schemeClr val="accent2"/>
                </a:solidFill>
                <a:latin typeface="Helvetica" panose="020B0604020202020204" pitchFamily="34" charset="0"/>
                <a:cs typeface="Helvetica" panose="020B0604020202020204" pitchFamily="34" charset="0"/>
              </a:defRPr>
            </a:lvl1pPr>
          </a:lstStyle>
          <a:p>
            <a:r>
              <a:rPr lang="en-US" dirty="0"/>
              <a:t>TITLE</a:t>
            </a:r>
            <a:endParaRPr lang="en-ZA" dirty="0"/>
          </a:p>
        </p:txBody>
      </p:sp>
      <p:sp>
        <p:nvSpPr>
          <p:cNvPr id="3" name="Subtitle 2">
            <a:extLst>
              <a:ext uri="{FF2B5EF4-FFF2-40B4-BE49-F238E27FC236}">
                <a16:creationId xmlns:a16="http://schemas.microsoft.com/office/drawing/2014/main" id="{DB3FB6C4-458B-C9E8-77BD-0E9898395DD7}"/>
              </a:ext>
            </a:extLst>
          </p:cNvPr>
          <p:cNvSpPr>
            <a:spLocks noGrp="1"/>
          </p:cNvSpPr>
          <p:nvPr>
            <p:ph type="subTitle" idx="1"/>
          </p:nvPr>
        </p:nvSpPr>
        <p:spPr>
          <a:xfrm>
            <a:off x="2038350" y="3602038"/>
            <a:ext cx="8629650" cy="98901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6" name="Text Placeholder 4">
            <a:extLst>
              <a:ext uri="{FF2B5EF4-FFF2-40B4-BE49-F238E27FC236}">
                <a16:creationId xmlns:a16="http://schemas.microsoft.com/office/drawing/2014/main" id="{8D649AAE-EB86-217D-C8A0-89ABE5CE976E}"/>
              </a:ext>
            </a:extLst>
          </p:cNvPr>
          <p:cNvSpPr>
            <a:spLocks noGrp="1"/>
          </p:cNvSpPr>
          <p:nvPr>
            <p:ph type="body" sz="quarter" idx="11" hasCustomPrompt="1"/>
          </p:nvPr>
        </p:nvSpPr>
        <p:spPr>
          <a:xfrm>
            <a:off x="695325" y="5473226"/>
            <a:ext cx="3200689" cy="403699"/>
          </a:xfrm>
          <a:prstGeom prst="rect">
            <a:avLst/>
          </a:prstGeom>
        </p:spPr>
        <p:txBody>
          <a:bodyPr>
            <a:noAutofit/>
          </a:bodyPr>
          <a:lstStyle>
            <a:lvl1pPr marL="0" indent="0">
              <a:buNone/>
              <a:defRPr sz="2400" b="0">
                <a:ln>
                  <a:noFill/>
                </a:ln>
                <a:solidFill>
                  <a:srgbClr val="F3B329"/>
                </a:solidFill>
                <a:latin typeface="Helvetica" pitchFamily="2" charset="0"/>
              </a:defRPr>
            </a:lvl1pPr>
          </a:lstStyle>
          <a:p>
            <a:pPr lvl="0"/>
            <a:r>
              <a:rPr lang="en-GB" dirty="0"/>
              <a:t>Faculty name</a:t>
            </a:r>
          </a:p>
        </p:txBody>
      </p:sp>
    </p:spTree>
    <p:extLst>
      <p:ext uri="{BB962C8B-B14F-4D97-AF65-F5344CB8AC3E}">
        <p14:creationId xmlns:p14="http://schemas.microsoft.com/office/powerpoint/2010/main" val="300992280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rgbClr val="CDEA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540E-F18A-AA26-B95D-AE59F9792817}"/>
              </a:ext>
            </a:extLst>
          </p:cNvPr>
          <p:cNvSpPr>
            <a:spLocks noGrp="1"/>
          </p:cNvSpPr>
          <p:nvPr>
            <p:ph type="title" hasCustomPrompt="1"/>
          </p:nvPr>
        </p:nvSpPr>
        <p:spPr>
          <a:xfrm>
            <a:off x="695325" y="1381127"/>
            <a:ext cx="10656888" cy="1699473"/>
          </a:xfrm>
        </p:spPr>
        <p:txBody>
          <a:bodyPr anchor="b"/>
          <a:lstStyle>
            <a:lvl1pPr algn="ctr">
              <a:defRPr sz="6000" b="1" baseline="0">
                <a:solidFill>
                  <a:schemeClr val="accent2"/>
                </a:solidFill>
              </a:defRPr>
            </a:lvl1pPr>
          </a:lstStyle>
          <a:p>
            <a:r>
              <a:rPr lang="en-US" dirty="0"/>
              <a:t>New section</a:t>
            </a:r>
            <a:endParaRPr lang="en-ZA" dirty="0"/>
          </a:p>
        </p:txBody>
      </p:sp>
      <p:sp>
        <p:nvSpPr>
          <p:cNvPr id="10" name="Rectangle 9">
            <a:extLst>
              <a:ext uri="{FF2B5EF4-FFF2-40B4-BE49-F238E27FC236}">
                <a16:creationId xmlns:a16="http://schemas.microsoft.com/office/drawing/2014/main" id="{9AED0B04-5FAA-79D6-F2BC-70BCDF5BF24E}"/>
              </a:ext>
            </a:extLst>
          </p:cNvPr>
          <p:cNvSpPr/>
          <p:nvPr/>
        </p:nvSpPr>
        <p:spPr>
          <a:xfrm rot="5400000">
            <a:off x="6046401" y="712398"/>
            <a:ext cx="99203" cy="12192002"/>
          </a:xfrm>
          <a:prstGeom prst="rect">
            <a:avLst/>
          </a:prstGeom>
          <a:solidFill>
            <a:srgbClr val="043673"/>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0ACD742-54D8-7F91-795A-1DFC64D261D0}"/>
              </a:ext>
            </a:extLst>
          </p:cNvPr>
          <p:cNvSpPr/>
          <p:nvPr/>
        </p:nvSpPr>
        <p:spPr>
          <a:xfrm rot="5400000">
            <a:off x="6067849" y="640998"/>
            <a:ext cx="43598" cy="12192000"/>
          </a:xfrm>
          <a:prstGeom prst="rect">
            <a:avLst/>
          </a:prstGeom>
          <a:solidFill>
            <a:srgbClr val="FCB814"/>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8711832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COI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A9A55-B0D9-2E6F-7B85-A947FF8977AF}"/>
              </a:ext>
            </a:extLst>
          </p:cNvPr>
          <p:cNvSpPr>
            <a:spLocks noGrp="1"/>
          </p:cNvSpPr>
          <p:nvPr>
            <p:ph type="title" hasCustomPrompt="1"/>
          </p:nvPr>
        </p:nvSpPr>
        <p:spPr>
          <a:xfrm>
            <a:off x="695325" y="188913"/>
            <a:ext cx="9276811" cy="1116012"/>
          </a:xfrm>
        </p:spPr>
        <p:txBody>
          <a:bodyPr anchor="ctr"/>
          <a:lstStyle>
            <a:lvl1pPr>
              <a:defRPr/>
            </a:lvl1pPr>
          </a:lstStyle>
          <a:p>
            <a:r>
              <a:rPr lang="en-US" dirty="0"/>
              <a:t>Declaration of interests</a:t>
            </a:r>
            <a:endParaRPr lang="en-ZA" dirty="0"/>
          </a:p>
        </p:txBody>
      </p:sp>
      <p:pic>
        <p:nvPicPr>
          <p:cNvPr id="4" name="Picture 3">
            <a:extLst>
              <a:ext uri="{FF2B5EF4-FFF2-40B4-BE49-F238E27FC236}">
                <a16:creationId xmlns:a16="http://schemas.microsoft.com/office/drawing/2014/main" id="{9F422519-FACA-74A1-5A18-C371B39A6812}"/>
              </a:ext>
            </a:extLst>
          </p:cNvPr>
          <p:cNvPicPr>
            <a:picLocks noChangeAspect="1"/>
          </p:cNvPicPr>
          <p:nvPr/>
        </p:nvPicPr>
        <p:blipFill>
          <a:blip r:embed="rId2">
            <a:duotone>
              <a:schemeClr val="accent1">
                <a:shade val="45000"/>
                <a:satMod val="135000"/>
              </a:schemeClr>
              <a:prstClr val="white"/>
            </a:duotone>
          </a:blip>
          <a:stretch>
            <a:fillRect/>
          </a:stretch>
        </p:blipFill>
        <p:spPr>
          <a:xfrm>
            <a:off x="10266576" y="188914"/>
            <a:ext cx="766610" cy="1116011"/>
          </a:xfrm>
          <a:prstGeom prst="rect">
            <a:avLst/>
          </a:prstGeom>
        </p:spPr>
      </p:pic>
      <p:sp>
        <p:nvSpPr>
          <p:cNvPr id="6" name="Text Placeholder 5">
            <a:extLst>
              <a:ext uri="{FF2B5EF4-FFF2-40B4-BE49-F238E27FC236}">
                <a16:creationId xmlns:a16="http://schemas.microsoft.com/office/drawing/2014/main" id="{2A5788F9-AFA3-0704-9066-BFFBE2D01062}"/>
              </a:ext>
            </a:extLst>
          </p:cNvPr>
          <p:cNvSpPr>
            <a:spLocks noGrp="1"/>
          </p:cNvSpPr>
          <p:nvPr>
            <p:ph type="body" sz="quarter" idx="10"/>
          </p:nvPr>
        </p:nvSpPr>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288894616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A6B8A-051D-09C0-72F0-B87B72CED9A7}"/>
              </a:ext>
            </a:extLst>
          </p:cNvPr>
          <p:cNvSpPr>
            <a:spLocks noGrp="1"/>
          </p:cNvSpPr>
          <p:nvPr>
            <p:ph type="title" hasCustomPrompt="1"/>
          </p:nvPr>
        </p:nvSpPr>
        <p:spPr/>
        <p:txBody>
          <a:bodyPr anchor="ctr"/>
          <a:lstStyle>
            <a:lvl1pPr>
              <a:defRPr/>
            </a:lvl1pPr>
          </a:lstStyle>
          <a:p>
            <a:r>
              <a:rPr lang="en-US" dirty="0"/>
              <a:t>Introduction</a:t>
            </a:r>
            <a:endParaRPr lang="en-ZA" dirty="0"/>
          </a:p>
        </p:txBody>
      </p:sp>
      <p:pic>
        <p:nvPicPr>
          <p:cNvPr id="4" name="Picture 3">
            <a:extLst>
              <a:ext uri="{FF2B5EF4-FFF2-40B4-BE49-F238E27FC236}">
                <a16:creationId xmlns:a16="http://schemas.microsoft.com/office/drawing/2014/main" id="{E357302F-0144-6AEB-A631-59E465B9E3CC}"/>
              </a:ext>
            </a:extLst>
          </p:cNvPr>
          <p:cNvPicPr>
            <a:picLocks noChangeAspect="1"/>
          </p:cNvPicPr>
          <p:nvPr/>
        </p:nvPicPr>
        <p:blipFill>
          <a:blip r:embed="rId2">
            <a:duotone>
              <a:schemeClr val="accent1">
                <a:shade val="45000"/>
                <a:satMod val="135000"/>
              </a:schemeClr>
              <a:prstClr val="white"/>
            </a:duotone>
          </a:blip>
          <a:stretch>
            <a:fillRect/>
          </a:stretch>
        </p:blipFill>
        <p:spPr>
          <a:xfrm>
            <a:off x="9675813" y="-1431516"/>
            <a:ext cx="1676400" cy="1126716"/>
          </a:xfrm>
          <a:prstGeom prst="rect">
            <a:avLst/>
          </a:prstGeom>
        </p:spPr>
      </p:pic>
      <p:sp>
        <p:nvSpPr>
          <p:cNvPr id="6" name="Text Placeholder 5">
            <a:extLst>
              <a:ext uri="{FF2B5EF4-FFF2-40B4-BE49-F238E27FC236}">
                <a16:creationId xmlns:a16="http://schemas.microsoft.com/office/drawing/2014/main" id="{1325DDB4-0DD3-AC78-C9F9-852784EB6143}"/>
              </a:ext>
            </a:extLst>
          </p:cNvPr>
          <p:cNvSpPr>
            <a:spLocks noGrp="1"/>
          </p:cNvSpPr>
          <p:nvPr>
            <p:ph type="body"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a:extLst>
              <a:ext uri="{FF2B5EF4-FFF2-40B4-BE49-F238E27FC236}">
                <a16:creationId xmlns:a16="http://schemas.microsoft.com/office/drawing/2014/main" id="{06E090C6-9EB7-1DFA-DB6C-218E5DCBE837}"/>
              </a:ext>
            </a:extLst>
          </p:cNvPr>
          <p:cNvPicPr>
            <a:picLocks noChangeAspect="1"/>
          </p:cNvPicPr>
          <p:nvPr/>
        </p:nvPicPr>
        <p:blipFill>
          <a:blip r:embed="rId3">
            <a:duotone>
              <a:schemeClr val="accent1">
                <a:shade val="45000"/>
                <a:satMod val="135000"/>
              </a:schemeClr>
              <a:prstClr val="white"/>
            </a:duotone>
          </a:blip>
          <a:stretch>
            <a:fillRect/>
          </a:stretch>
        </p:blipFill>
        <p:spPr>
          <a:xfrm>
            <a:off x="10063961" y="188914"/>
            <a:ext cx="1136951" cy="1116012"/>
          </a:xfrm>
          <a:prstGeom prst="rect">
            <a:avLst/>
          </a:prstGeom>
        </p:spPr>
      </p:pic>
    </p:spTree>
    <p:extLst>
      <p:ext uri="{BB962C8B-B14F-4D97-AF65-F5344CB8AC3E}">
        <p14:creationId xmlns:p14="http://schemas.microsoft.com/office/powerpoint/2010/main" val="96791419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1_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nchor="ctr"/>
          <a:lstStyle>
            <a:lvl1pPr>
              <a:defRPr/>
            </a:lvl1pPr>
          </a:lstStyle>
          <a:p>
            <a:r>
              <a:rPr lang="en-US" dirty="0"/>
              <a:t>Learning objectives</a:t>
            </a:r>
            <a:endParaRPr lang="en-ZA" dirty="0"/>
          </a:p>
        </p:txBody>
      </p:sp>
      <p:grpSp>
        <p:nvGrpSpPr>
          <p:cNvPr id="5" name="Group 4">
            <a:extLst>
              <a:ext uri="{FF2B5EF4-FFF2-40B4-BE49-F238E27FC236}">
                <a16:creationId xmlns:a16="http://schemas.microsoft.com/office/drawing/2014/main" id="{EAAE5BA9-CDC1-26FF-A2DA-D541C7381517}"/>
              </a:ext>
            </a:extLst>
          </p:cNvPr>
          <p:cNvGrpSpPr/>
          <p:nvPr/>
        </p:nvGrpSpPr>
        <p:grpSpPr>
          <a:xfrm>
            <a:off x="911225" y="1978261"/>
            <a:ext cx="595312" cy="3646252"/>
            <a:chOff x="155572" y="1978262"/>
            <a:chExt cx="682628" cy="3898663"/>
          </a:xfrm>
        </p:grpSpPr>
        <p:pic>
          <p:nvPicPr>
            <p:cNvPr id="6" name="Picture 5">
              <a:extLst>
                <a:ext uri="{FF2B5EF4-FFF2-40B4-BE49-F238E27FC236}">
                  <a16:creationId xmlns:a16="http://schemas.microsoft.com/office/drawing/2014/main" id="{FB30C277-07A2-1E1E-7175-60D0E646C2F5}"/>
                </a:ext>
              </a:extLst>
            </p:cNvPr>
            <p:cNvPicPr>
              <a:picLocks noChangeAspect="1"/>
            </p:cNvPicPr>
            <p:nvPr/>
          </p:nvPicPr>
          <p:blipFill>
            <a:blip r:embed="rId2">
              <a:duotone>
                <a:schemeClr val="accent2">
                  <a:shade val="45000"/>
                  <a:satMod val="135000"/>
                </a:schemeClr>
                <a:prstClr val="white"/>
              </a:duotone>
            </a:blip>
            <a:stretch>
              <a:fillRect/>
            </a:stretch>
          </p:blipFill>
          <p:spPr>
            <a:xfrm>
              <a:off x="155572" y="1978262"/>
              <a:ext cx="682625" cy="665907"/>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p:nvPicPr>
          <p:blipFill>
            <a:blip r:embed="rId2">
              <a:duotone>
                <a:schemeClr val="accent2">
                  <a:shade val="45000"/>
                  <a:satMod val="135000"/>
                </a:schemeClr>
                <a:prstClr val="white"/>
              </a:duotone>
            </a:blip>
            <a:stretch>
              <a:fillRect/>
            </a:stretch>
          </p:blipFill>
          <p:spPr>
            <a:xfrm>
              <a:off x="155574" y="2786451"/>
              <a:ext cx="682625" cy="665907"/>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p:nvPicPr>
          <p:blipFill>
            <a:blip r:embed="rId2">
              <a:duotone>
                <a:schemeClr val="accent2">
                  <a:shade val="45000"/>
                  <a:satMod val="135000"/>
                </a:schemeClr>
                <a:prstClr val="white"/>
              </a:duotone>
            </a:blip>
            <a:stretch>
              <a:fillRect/>
            </a:stretch>
          </p:blipFill>
          <p:spPr>
            <a:xfrm>
              <a:off x="155573" y="3594640"/>
              <a:ext cx="682625" cy="665907"/>
            </a:xfrm>
            <a:prstGeom prst="rect">
              <a:avLst/>
            </a:prstGeom>
          </p:spPr>
        </p:pic>
        <p:pic>
          <p:nvPicPr>
            <p:cNvPr id="9" name="Picture 8">
              <a:extLst>
                <a:ext uri="{FF2B5EF4-FFF2-40B4-BE49-F238E27FC236}">
                  <a16:creationId xmlns:a16="http://schemas.microsoft.com/office/drawing/2014/main" id="{6F4EC902-6AB2-DB1E-FB48-18BC5005B151}"/>
                </a:ext>
              </a:extLst>
            </p:cNvPr>
            <p:cNvPicPr>
              <a:picLocks noChangeAspect="1"/>
            </p:cNvPicPr>
            <p:nvPr/>
          </p:nvPicPr>
          <p:blipFill>
            <a:blip r:embed="rId2">
              <a:duotone>
                <a:schemeClr val="accent2">
                  <a:shade val="45000"/>
                  <a:satMod val="135000"/>
                </a:schemeClr>
                <a:prstClr val="white"/>
              </a:duotone>
            </a:blip>
            <a:stretch>
              <a:fillRect/>
            </a:stretch>
          </p:blipFill>
          <p:spPr>
            <a:xfrm>
              <a:off x="155575" y="4402829"/>
              <a:ext cx="682625" cy="665907"/>
            </a:xfrm>
            <a:prstGeom prst="rect">
              <a:avLst/>
            </a:prstGeom>
          </p:spPr>
        </p:pic>
        <p:pic>
          <p:nvPicPr>
            <p:cNvPr id="10" name="Picture 9">
              <a:extLst>
                <a:ext uri="{FF2B5EF4-FFF2-40B4-BE49-F238E27FC236}">
                  <a16:creationId xmlns:a16="http://schemas.microsoft.com/office/drawing/2014/main" id="{C272ECF2-0950-D058-013E-B69E1CDCFD59}"/>
                </a:ext>
              </a:extLst>
            </p:cNvPr>
            <p:cNvPicPr>
              <a:picLocks noChangeAspect="1"/>
            </p:cNvPicPr>
            <p:nvPr/>
          </p:nvPicPr>
          <p:blipFill>
            <a:blip r:embed="rId2">
              <a:duotone>
                <a:schemeClr val="accent2">
                  <a:shade val="45000"/>
                  <a:satMod val="135000"/>
                </a:schemeClr>
                <a:prstClr val="white"/>
              </a:duotone>
            </a:blip>
            <a:stretch>
              <a:fillRect/>
            </a:stretch>
          </p:blipFill>
          <p:spPr>
            <a:xfrm>
              <a:off x="155575" y="5211018"/>
              <a:ext cx="682625" cy="665907"/>
            </a:xfrm>
            <a:prstGeom prst="rect">
              <a:avLst/>
            </a:prstGeom>
          </p:spPr>
        </p:pic>
      </p:grpSp>
      <p:sp>
        <p:nvSpPr>
          <p:cNvPr id="11" name="TextBox 10">
            <a:extLst>
              <a:ext uri="{FF2B5EF4-FFF2-40B4-BE49-F238E27FC236}">
                <a16:creationId xmlns:a16="http://schemas.microsoft.com/office/drawing/2014/main" id="{436CD2E7-05A8-9693-5A31-EFBCCF06E78C}"/>
              </a:ext>
            </a:extLst>
          </p:cNvPr>
          <p:cNvSpPr txBox="1"/>
          <p:nvPr/>
        </p:nvSpPr>
        <p:spPr>
          <a:xfrm>
            <a:off x="911225" y="1376363"/>
            <a:ext cx="105140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43673"/>
                </a:solidFill>
                <a:effectLst/>
                <a:uLnTx/>
                <a:uFillTx/>
                <a:latin typeface="Calibri"/>
                <a:ea typeface="+mn-ea"/>
                <a:cs typeface="+mn-cs"/>
              </a:rPr>
              <a:t>At the end of this module, participants will be able to:  </a:t>
            </a:r>
            <a:endParaRPr kumimoji="0" lang="en-US" sz="2800" b="1" i="0" u="none" strike="noStrike" kern="1200" cap="none" spc="0" normalizeH="0" baseline="0" noProof="0" dirty="0">
              <a:ln>
                <a:noFill/>
              </a:ln>
              <a:solidFill>
                <a:srgbClr val="043673"/>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4474C72F-4369-173E-5E4C-A5D58498779C}"/>
              </a:ext>
            </a:extLst>
          </p:cNvPr>
          <p:cNvSpPr txBox="1"/>
          <p:nvPr/>
        </p:nvSpPr>
        <p:spPr>
          <a:xfrm>
            <a:off x="3042285" y="3244334"/>
            <a:ext cx="60998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p:ph type="body" sz="quarter" idx="10" hasCustomPrompt="1"/>
          </p:nvPr>
        </p:nvSpPr>
        <p:spPr>
          <a:xfrm>
            <a:off x="1633537" y="197826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p:ph type="body" sz="quarter" idx="11" hasCustomPrompt="1"/>
          </p:nvPr>
        </p:nvSpPr>
        <p:spPr>
          <a:xfrm>
            <a:off x="1633537" y="2733196"/>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p:ph type="body" sz="quarter" idx="12" hasCustomPrompt="1"/>
          </p:nvPr>
        </p:nvSpPr>
        <p:spPr>
          <a:xfrm>
            <a:off x="1633537" y="355573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1" name="Text Placeholder 26">
            <a:extLst>
              <a:ext uri="{FF2B5EF4-FFF2-40B4-BE49-F238E27FC236}">
                <a16:creationId xmlns:a16="http://schemas.microsoft.com/office/drawing/2014/main" id="{BFD0243E-A216-93B3-2BEC-A07295D04AF1}"/>
              </a:ext>
            </a:extLst>
          </p:cNvPr>
          <p:cNvSpPr>
            <a:spLocks noGrp="1"/>
          </p:cNvSpPr>
          <p:nvPr>
            <p:ph type="body" sz="quarter" idx="13" hasCustomPrompt="1"/>
          </p:nvPr>
        </p:nvSpPr>
        <p:spPr>
          <a:xfrm>
            <a:off x="1633537" y="4313385"/>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2" name="Text Placeholder 26">
            <a:extLst>
              <a:ext uri="{FF2B5EF4-FFF2-40B4-BE49-F238E27FC236}">
                <a16:creationId xmlns:a16="http://schemas.microsoft.com/office/drawing/2014/main" id="{2513A261-01EB-806D-6D17-4274160C38D4}"/>
              </a:ext>
            </a:extLst>
          </p:cNvPr>
          <p:cNvSpPr>
            <a:spLocks noGrp="1"/>
          </p:cNvSpPr>
          <p:nvPr>
            <p:ph type="body" sz="quarter" idx="14" hasCustomPrompt="1"/>
          </p:nvPr>
        </p:nvSpPr>
        <p:spPr>
          <a:xfrm>
            <a:off x="1633537" y="5071039"/>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255165444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1_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982732"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p:nvPicPr>
        <p:blipFill>
          <a:blip r:embed="rId2">
            <a:duotone>
              <a:schemeClr val="accent1">
                <a:shade val="45000"/>
                <a:satMod val="135000"/>
              </a:schemeClr>
              <a:prstClr val="white"/>
            </a:duotone>
          </a:blip>
          <a:stretch>
            <a:fillRect/>
          </a:stretch>
        </p:blipFill>
        <p:spPr>
          <a:xfrm>
            <a:off x="8106187" y="193751"/>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841500" y="2455732"/>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69825" y="2735910"/>
            <a:ext cx="423303" cy="359651"/>
          </a:xfrm>
        </p:spPr>
        <p:txBody>
          <a:bodyPr lIns="0" tIns="0" rIns="0" bIns="0" anchor="ctr" anchorCtr="0">
            <a:noAutofit/>
          </a:bodyPr>
          <a:lstStyle>
            <a:lvl1pPr marL="0" indent="0" algn="ctr">
              <a:buFontTx/>
              <a:buNone/>
              <a:defRPr sz="2400"/>
            </a:lvl1pPr>
          </a:lstStyle>
          <a:p>
            <a:pPr lvl="0"/>
            <a:r>
              <a:rPr lang="en-US" dirty="0"/>
              <a:t>1</a:t>
            </a:r>
            <a:endParaRPr lang="en-ZA" dirty="0"/>
          </a:p>
        </p:txBody>
      </p:sp>
      <p:sp>
        <p:nvSpPr>
          <p:cNvPr id="5" name="TextBox 4">
            <a:extLst>
              <a:ext uri="{FF2B5EF4-FFF2-40B4-BE49-F238E27FC236}">
                <a16:creationId xmlns:a16="http://schemas.microsoft.com/office/drawing/2014/main" id="{321243D5-0887-87C1-9809-C9FA3553AE49}"/>
              </a:ext>
            </a:extLst>
          </p:cNvPr>
          <p:cNvSpPr txBox="1"/>
          <p:nvPr/>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share what it is like in your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3383945D-352C-93A4-F1F0-72EB312C0CCD}"/>
              </a:ext>
            </a:extLst>
          </p:cNvPr>
          <p:cNvSpPr/>
          <p:nvPr/>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Text Placeholder 19">
            <a:extLst>
              <a:ext uri="{FF2B5EF4-FFF2-40B4-BE49-F238E27FC236}">
                <a16:creationId xmlns:a16="http://schemas.microsoft.com/office/drawing/2014/main" id="{C6C2E594-F926-D493-F441-AAFF9D9D3955}"/>
              </a:ext>
            </a:extLst>
          </p:cNvPr>
          <p:cNvSpPr>
            <a:spLocks noGrp="1"/>
          </p:cNvSpPr>
          <p:nvPr>
            <p:ph type="body" sz="quarter" idx="27" hasCustomPrompt="1"/>
          </p:nvPr>
        </p:nvSpPr>
        <p:spPr>
          <a:xfrm>
            <a:off x="1841500" y="3772444"/>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 name="Oval 5">
            <a:extLst>
              <a:ext uri="{FF2B5EF4-FFF2-40B4-BE49-F238E27FC236}">
                <a16:creationId xmlns:a16="http://schemas.microsoft.com/office/drawing/2014/main" id="{D36B1C18-8DB4-1B86-987B-12C1F5FD3D59}"/>
              </a:ext>
            </a:extLst>
          </p:cNvPr>
          <p:cNvSpPr/>
          <p:nvPr/>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8" name="Text Placeholder 26">
            <a:extLst>
              <a:ext uri="{FF2B5EF4-FFF2-40B4-BE49-F238E27FC236}">
                <a16:creationId xmlns:a16="http://schemas.microsoft.com/office/drawing/2014/main" id="{733BFF02-5545-B63E-0C75-8D38E99E516C}"/>
              </a:ext>
            </a:extLst>
          </p:cNvPr>
          <p:cNvSpPr>
            <a:spLocks noGrp="1"/>
          </p:cNvSpPr>
          <p:nvPr>
            <p:ph type="body" sz="quarter" idx="28" hasCustomPrompt="1"/>
          </p:nvPr>
        </p:nvSpPr>
        <p:spPr>
          <a:xfrm>
            <a:off x="1069825" y="4052622"/>
            <a:ext cx="423303" cy="359651"/>
          </a:xfrm>
        </p:spPr>
        <p:txBody>
          <a:bodyPr lIns="0" tIns="0" rIns="0" bIns="0" anchor="ctr" anchorCtr="0">
            <a:noAutofit/>
          </a:bodyPr>
          <a:lstStyle>
            <a:lvl1pPr marL="0" indent="0" algn="ctr">
              <a:buFontTx/>
              <a:buNone/>
              <a:defRPr sz="2400"/>
            </a:lvl1pPr>
          </a:lstStyle>
          <a:p>
            <a:pPr lvl="0"/>
            <a:r>
              <a:rPr lang="en-ZA" dirty="0"/>
              <a:t>2</a:t>
            </a:r>
          </a:p>
        </p:txBody>
      </p:sp>
      <p:sp>
        <p:nvSpPr>
          <p:cNvPr id="9" name="Rectangle 8">
            <a:extLst>
              <a:ext uri="{FF2B5EF4-FFF2-40B4-BE49-F238E27FC236}">
                <a16:creationId xmlns:a16="http://schemas.microsoft.com/office/drawing/2014/main" id="{52BC6EC4-3347-1078-16AA-BB9E511382C2}"/>
              </a:ext>
            </a:extLst>
          </p:cNvPr>
          <p:cNvSpPr/>
          <p:nvPr/>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10" name="Text Placeholder 19">
            <a:extLst>
              <a:ext uri="{FF2B5EF4-FFF2-40B4-BE49-F238E27FC236}">
                <a16:creationId xmlns:a16="http://schemas.microsoft.com/office/drawing/2014/main" id="{0F807EF3-2DDA-E0EF-2E08-C2401618892D}"/>
              </a:ext>
            </a:extLst>
          </p:cNvPr>
          <p:cNvSpPr>
            <a:spLocks noGrp="1"/>
          </p:cNvSpPr>
          <p:nvPr>
            <p:ph type="body" sz="quarter" idx="29" hasCustomPrompt="1"/>
          </p:nvPr>
        </p:nvSpPr>
        <p:spPr>
          <a:xfrm>
            <a:off x="1841500" y="5130639"/>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11" name="Oval 10">
            <a:extLst>
              <a:ext uri="{FF2B5EF4-FFF2-40B4-BE49-F238E27FC236}">
                <a16:creationId xmlns:a16="http://schemas.microsoft.com/office/drawing/2014/main" id="{4EF0E09E-1602-CBD1-F802-8B8F8FC1FD43}"/>
              </a:ext>
            </a:extLst>
          </p:cNvPr>
          <p:cNvSpPr/>
          <p:nvPr/>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12" name="Text Placeholder 26">
            <a:extLst>
              <a:ext uri="{FF2B5EF4-FFF2-40B4-BE49-F238E27FC236}">
                <a16:creationId xmlns:a16="http://schemas.microsoft.com/office/drawing/2014/main" id="{C7B67CBB-D405-1BBB-E71D-8593A0797357}"/>
              </a:ext>
            </a:extLst>
          </p:cNvPr>
          <p:cNvSpPr>
            <a:spLocks noGrp="1"/>
          </p:cNvSpPr>
          <p:nvPr>
            <p:ph type="body" sz="quarter" idx="30" hasCustomPrompt="1"/>
          </p:nvPr>
        </p:nvSpPr>
        <p:spPr>
          <a:xfrm>
            <a:off x="1069825" y="5410817"/>
            <a:ext cx="423303" cy="359651"/>
          </a:xfrm>
        </p:spPr>
        <p:txBody>
          <a:bodyPr lIns="0" tIns="0" rIns="0" bIns="0" anchor="ctr" anchorCtr="0">
            <a:noAutofit/>
          </a:bodyPr>
          <a:lstStyle>
            <a:lvl1pPr marL="0" indent="0" algn="ctr">
              <a:buFontTx/>
              <a:buNone/>
              <a:defRPr sz="2400"/>
            </a:lvl1pPr>
          </a:lstStyle>
          <a:p>
            <a:pPr lvl="0"/>
            <a:r>
              <a:rPr lang="en-US" dirty="0"/>
              <a:t>3</a:t>
            </a:r>
            <a:endParaRPr lang="en-ZA" dirty="0"/>
          </a:p>
        </p:txBody>
      </p:sp>
      <p:pic>
        <p:nvPicPr>
          <p:cNvPr id="16" name="Picture 15">
            <a:extLst>
              <a:ext uri="{FF2B5EF4-FFF2-40B4-BE49-F238E27FC236}">
                <a16:creationId xmlns:a16="http://schemas.microsoft.com/office/drawing/2014/main" id="{51F8A3EF-6A35-3624-EA9F-6F1E95ED9670}"/>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Tree>
    <p:extLst>
      <p:ext uri="{BB962C8B-B14F-4D97-AF65-F5344CB8AC3E}">
        <p14:creationId xmlns:p14="http://schemas.microsoft.com/office/powerpoint/2010/main" val="142252756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Setting specific practi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866618"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p:nvPicPr>
        <p:blipFill>
          <a:blip r:embed="rId2">
            <a:duotone>
              <a:schemeClr val="accent1">
                <a:shade val="45000"/>
                <a:satMod val="135000"/>
              </a:schemeClr>
              <a:prstClr val="white"/>
            </a:duotone>
          </a:blip>
          <a:stretch>
            <a:fillRect/>
          </a:stretch>
        </p:blipFill>
        <p:spPr>
          <a:xfrm>
            <a:off x="8248492" y="188913"/>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591622" y="2395251"/>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24414" y="254899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4" name="Rectangle 53">
            <a:extLst>
              <a:ext uri="{FF2B5EF4-FFF2-40B4-BE49-F238E27FC236}">
                <a16:creationId xmlns:a16="http://schemas.microsoft.com/office/drawing/2014/main" id="{788E1BFB-41C3-2B1D-C187-1D1601B5A32F}"/>
              </a:ext>
            </a:extLst>
          </p:cNvPr>
          <p:cNvSpPr/>
          <p:nvPr/>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5" name="Text Placeholder 19">
            <a:extLst>
              <a:ext uri="{FF2B5EF4-FFF2-40B4-BE49-F238E27FC236}">
                <a16:creationId xmlns:a16="http://schemas.microsoft.com/office/drawing/2014/main" id="{0BC2B069-6B7C-4DB8-2C34-6EF7691627B9}"/>
              </a:ext>
            </a:extLst>
          </p:cNvPr>
          <p:cNvSpPr>
            <a:spLocks noGrp="1"/>
          </p:cNvSpPr>
          <p:nvPr>
            <p:ph type="body" sz="quarter" idx="27" hasCustomPrompt="1"/>
          </p:nvPr>
        </p:nvSpPr>
        <p:spPr>
          <a:xfrm>
            <a:off x="1591622" y="3302561"/>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6" name="Oval 55">
            <a:extLst>
              <a:ext uri="{FF2B5EF4-FFF2-40B4-BE49-F238E27FC236}">
                <a16:creationId xmlns:a16="http://schemas.microsoft.com/office/drawing/2014/main" id="{D855044F-85EB-EF75-AD6C-BC5E5D1EA80F}"/>
              </a:ext>
            </a:extLst>
          </p:cNvPr>
          <p:cNvSpPr/>
          <p:nvPr/>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7" name="Text Placeholder 26">
            <a:extLst>
              <a:ext uri="{FF2B5EF4-FFF2-40B4-BE49-F238E27FC236}">
                <a16:creationId xmlns:a16="http://schemas.microsoft.com/office/drawing/2014/main" id="{C8FB0651-F70B-AA99-FCDD-3694CB2B93F1}"/>
              </a:ext>
            </a:extLst>
          </p:cNvPr>
          <p:cNvSpPr>
            <a:spLocks noGrp="1"/>
          </p:cNvSpPr>
          <p:nvPr>
            <p:ph type="body" sz="quarter" idx="28" hasCustomPrompt="1"/>
          </p:nvPr>
        </p:nvSpPr>
        <p:spPr>
          <a:xfrm>
            <a:off x="1024414" y="345630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8" name="Rectangle 57">
            <a:extLst>
              <a:ext uri="{FF2B5EF4-FFF2-40B4-BE49-F238E27FC236}">
                <a16:creationId xmlns:a16="http://schemas.microsoft.com/office/drawing/2014/main" id="{922D164A-126A-7A94-B241-EE141323F8E1}"/>
              </a:ext>
            </a:extLst>
          </p:cNvPr>
          <p:cNvSpPr/>
          <p:nvPr/>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9" name="Text Placeholder 19">
            <a:extLst>
              <a:ext uri="{FF2B5EF4-FFF2-40B4-BE49-F238E27FC236}">
                <a16:creationId xmlns:a16="http://schemas.microsoft.com/office/drawing/2014/main" id="{00219CDA-7F7C-5ACF-7693-AA4382AEFD3E}"/>
              </a:ext>
            </a:extLst>
          </p:cNvPr>
          <p:cNvSpPr>
            <a:spLocks noGrp="1"/>
          </p:cNvSpPr>
          <p:nvPr>
            <p:ph type="body" sz="quarter" idx="29" hasCustomPrompt="1"/>
          </p:nvPr>
        </p:nvSpPr>
        <p:spPr>
          <a:xfrm>
            <a:off x="1591622" y="4201705"/>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0" name="Oval 59">
            <a:extLst>
              <a:ext uri="{FF2B5EF4-FFF2-40B4-BE49-F238E27FC236}">
                <a16:creationId xmlns:a16="http://schemas.microsoft.com/office/drawing/2014/main" id="{B948E09E-FE4F-B54D-4992-6074FEC2E5EB}"/>
              </a:ext>
            </a:extLst>
          </p:cNvPr>
          <p:cNvSpPr/>
          <p:nvPr/>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61" name="Text Placeholder 26">
            <a:extLst>
              <a:ext uri="{FF2B5EF4-FFF2-40B4-BE49-F238E27FC236}">
                <a16:creationId xmlns:a16="http://schemas.microsoft.com/office/drawing/2014/main" id="{E67862E2-E09B-B9D0-970D-34200F1F470F}"/>
              </a:ext>
            </a:extLst>
          </p:cNvPr>
          <p:cNvSpPr>
            <a:spLocks noGrp="1"/>
          </p:cNvSpPr>
          <p:nvPr>
            <p:ph type="body" sz="quarter" idx="30" hasCustomPrompt="1"/>
          </p:nvPr>
        </p:nvSpPr>
        <p:spPr>
          <a:xfrm>
            <a:off x="1024414" y="4355450"/>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62" name="Rectangle 61">
            <a:extLst>
              <a:ext uri="{FF2B5EF4-FFF2-40B4-BE49-F238E27FC236}">
                <a16:creationId xmlns:a16="http://schemas.microsoft.com/office/drawing/2014/main" id="{ACECBA07-EC3D-2479-A30C-3913D8395D3D}"/>
              </a:ext>
            </a:extLst>
          </p:cNvPr>
          <p:cNvSpPr/>
          <p:nvPr/>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63" name="Text Placeholder 19">
            <a:extLst>
              <a:ext uri="{FF2B5EF4-FFF2-40B4-BE49-F238E27FC236}">
                <a16:creationId xmlns:a16="http://schemas.microsoft.com/office/drawing/2014/main" id="{50A3A517-FFA4-5942-7A05-4FB3DC2B701B}"/>
              </a:ext>
            </a:extLst>
          </p:cNvPr>
          <p:cNvSpPr>
            <a:spLocks noGrp="1"/>
          </p:cNvSpPr>
          <p:nvPr>
            <p:ph type="body" sz="quarter" idx="31" hasCustomPrompt="1"/>
          </p:nvPr>
        </p:nvSpPr>
        <p:spPr>
          <a:xfrm>
            <a:off x="1565496" y="5188692"/>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4" name="Oval 63">
            <a:extLst>
              <a:ext uri="{FF2B5EF4-FFF2-40B4-BE49-F238E27FC236}">
                <a16:creationId xmlns:a16="http://schemas.microsoft.com/office/drawing/2014/main" id="{DA099932-86A5-03D7-ACFD-314EDD0FAAEC}"/>
              </a:ext>
            </a:extLst>
          </p:cNvPr>
          <p:cNvSpPr/>
          <p:nvPr/>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65" name="Text Placeholder 26">
            <a:extLst>
              <a:ext uri="{FF2B5EF4-FFF2-40B4-BE49-F238E27FC236}">
                <a16:creationId xmlns:a16="http://schemas.microsoft.com/office/drawing/2014/main" id="{96540088-F1EB-5ADD-71E4-863CDAC7B119}"/>
              </a:ext>
            </a:extLst>
          </p:cNvPr>
          <p:cNvSpPr>
            <a:spLocks noGrp="1"/>
          </p:cNvSpPr>
          <p:nvPr>
            <p:ph type="body" sz="quarter" idx="32" hasCustomPrompt="1"/>
          </p:nvPr>
        </p:nvSpPr>
        <p:spPr>
          <a:xfrm>
            <a:off x="998288" y="5342437"/>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4" name="Rectangle 3">
            <a:extLst>
              <a:ext uri="{FF2B5EF4-FFF2-40B4-BE49-F238E27FC236}">
                <a16:creationId xmlns:a16="http://schemas.microsoft.com/office/drawing/2014/main" id="{F3FE0BE6-012A-783C-358B-B8E00BAE70FB}"/>
              </a:ext>
            </a:extLst>
          </p:cNvPr>
          <p:cNvSpPr/>
          <p:nvPr/>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 name="TextBox 4">
            <a:extLst>
              <a:ext uri="{FF2B5EF4-FFF2-40B4-BE49-F238E27FC236}">
                <a16:creationId xmlns:a16="http://schemas.microsoft.com/office/drawing/2014/main" id="{83689A5B-4540-4840-E85F-6FA86BC9E779}"/>
              </a:ext>
            </a:extLst>
          </p:cNvPr>
          <p:cNvSpPr txBox="1"/>
          <p:nvPr/>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share what it is like in your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8FA00D7-5979-BC22-9D61-DC2B48BD4B82}"/>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Tree>
    <p:extLst>
      <p:ext uri="{BB962C8B-B14F-4D97-AF65-F5344CB8AC3E}">
        <p14:creationId xmlns:p14="http://schemas.microsoft.com/office/powerpoint/2010/main" val="307113602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Out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C31A2-F95A-DA3D-CE00-AF8D29910A95}"/>
              </a:ext>
            </a:extLst>
          </p:cNvPr>
          <p:cNvSpPr>
            <a:spLocks noGrp="1"/>
          </p:cNvSpPr>
          <p:nvPr>
            <p:ph type="title" hasCustomPrompt="1"/>
          </p:nvPr>
        </p:nvSpPr>
        <p:spPr>
          <a:xfrm>
            <a:off x="695326" y="188913"/>
            <a:ext cx="9268184" cy="1116012"/>
          </a:xfrm>
        </p:spPr>
        <p:txBody>
          <a:bodyPr anchor="ctr"/>
          <a:lstStyle>
            <a:lvl1pPr>
              <a:defRPr/>
            </a:lvl1pPr>
          </a:lstStyle>
          <a:p>
            <a:r>
              <a:rPr lang="en-US" dirty="0"/>
              <a:t>Outline </a:t>
            </a:r>
            <a:endParaRPr lang="en-ZA" dirty="0"/>
          </a:p>
        </p:txBody>
      </p:sp>
      <p:pic>
        <p:nvPicPr>
          <p:cNvPr id="10" name="Picture 9">
            <a:extLst>
              <a:ext uri="{FF2B5EF4-FFF2-40B4-BE49-F238E27FC236}">
                <a16:creationId xmlns:a16="http://schemas.microsoft.com/office/drawing/2014/main" id="{CCA00376-3FE7-24C2-C4CC-64718B6542AC}"/>
              </a:ext>
            </a:extLst>
          </p:cNvPr>
          <p:cNvPicPr>
            <a:picLocks noChangeAspect="1"/>
          </p:cNvPicPr>
          <p:nvPr/>
        </p:nvPicPr>
        <p:blipFill>
          <a:blip r:embed="rId2">
            <a:duotone>
              <a:schemeClr val="accent1">
                <a:shade val="45000"/>
                <a:satMod val="135000"/>
              </a:schemeClr>
              <a:prstClr val="white"/>
            </a:duotone>
          </a:blip>
          <a:stretch>
            <a:fillRect/>
          </a:stretch>
        </p:blipFill>
        <p:spPr>
          <a:xfrm>
            <a:off x="10087763" y="188913"/>
            <a:ext cx="1151045" cy="1116013"/>
          </a:xfrm>
          <a:prstGeom prst="rect">
            <a:avLst/>
          </a:prstGeom>
        </p:spPr>
      </p:pic>
      <p:sp>
        <p:nvSpPr>
          <p:cNvPr id="12" name="Text Placeholder 11">
            <a:extLst>
              <a:ext uri="{FF2B5EF4-FFF2-40B4-BE49-F238E27FC236}">
                <a16:creationId xmlns:a16="http://schemas.microsoft.com/office/drawing/2014/main" id="{4ECBD781-103C-99C9-FC69-B82193544E5B}"/>
              </a:ext>
            </a:extLst>
          </p:cNvPr>
          <p:cNvSpPr>
            <a:spLocks noGrp="1"/>
          </p:cNvSpPr>
          <p:nvPr>
            <p:ph type="body" sz="quarter" idx="10"/>
          </p:nvPr>
        </p:nvSpPr>
        <p:spPr/>
        <p:txBody>
          <a:bodyPr/>
          <a:lstStyle>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1134992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Text onl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10656888" cy="1116012"/>
          </a:xfrm>
        </p:spPr>
        <p:txBody>
          <a:bodyPr anchor="ctr"/>
          <a:lstStyle>
            <a:lvl1pPr>
              <a:defRPr/>
            </a:lvl1pPr>
          </a:lstStyle>
          <a:p>
            <a:r>
              <a:rPr lang="en-US" dirty="0"/>
              <a:t>Content – text only</a:t>
            </a:r>
            <a:endParaRPr lang="en-ZA" dirty="0"/>
          </a:p>
        </p:txBody>
      </p:sp>
      <p:sp>
        <p:nvSpPr>
          <p:cNvPr id="9" name="Text Placeholder 8">
            <a:extLst>
              <a:ext uri="{FF2B5EF4-FFF2-40B4-BE49-F238E27FC236}">
                <a16:creationId xmlns:a16="http://schemas.microsoft.com/office/drawing/2014/main" id="{7CBB468A-4688-39B7-2133-A988867110ED}"/>
              </a:ext>
            </a:extLst>
          </p:cNvPr>
          <p:cNvSpPr>
            <a:spLocks noGrp="1"/>
          </p:cNvSpPr>
          <p:nvPr>
            <p:ph type="body" sz="quarter" idx="10"/>
          </p:nvPr>
        </p:nvSpPr>
        <p:spPr>
          <a:xfrm>
            <a:off x="695325" y="1376363"/>
            <a:ext cx="10656888" cy="4500562"/>
          </a:xfrm>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187230876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ext &amp;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451A-2878-F168-89DE-3C66A237FEA5}"/>
              </a:ext>
            </a:extLst>
          </p:cNvPr>
          <p:cNvSpPr>
            <a:spLocks noGrp="1"/>
          </p:cNvSpPr>
          <p:nvPr>
            <p:ph type="title" hasCustomPrompt="1"/>
          </p:nvPr>
        </p:nvSpPr>
        <p:spPr/>
        <p:txBody>
          <a:bodyPr anchor="ctr"/>
          <a:lstStyle>
            <a:lvl1pPr>
              <a:defRPr/>
            </a:lvl1pPr>
          </a:lstStyle>
          <a:p>
            <a:r>
              <a:rPr lang="en-US" dirty="0"/>
              <a:t>Content – text and image </a:t>
            </a:r>
            <a:endParaRPr lang="en-ZA" dirty="0"/>
          </a:p>
        </p:txBody>
      </p:sp>
      <p:sp>
        <p:nvSpPr>
          <p:cNvPr id="3" name="Content Placeholder 2">
            <a:extLst>
              <a:ext uri="{FF2B5EF4-FFF2-40B4-BE49-F238E27FC236}">
                <a16:creationId xmlns:a16="http://schemas.microsoft.com/office/drawing/2014/main" id="{2093AB69-F41C-C45C-AB38-47470880663E}"/>
              </a:ext>
            </a:extLst>
          </p:cNvPr>
          <p:cNvSpPr>
            <a:spLocks noGrp="1"/>
          </p:cNvSpPr>
          <p:nvPr>
            <p:ph sz="half" idx="1"/>
          </p:nvPr>
        </p:nvSpPr>
        <p:spPr>
          <a:xfrm>
            <a:off x="695325" y="1376363"/>
            <a:ext cx="4953000" cy="4500562"/>
          </a:xfrm>
          <a:prstGeom prst="rect">
            <a:avLst/>
          </a:prstGeom>
        </p:spPr>
        <p:txBody>
          <a:body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A8FA2BA6-0A5A-0008-630B-E38E416150C7}"/>
              </a:ext>
            </a:extLst>
          </p:cNvPr>
          <p:cNvSpPr>
            <a:spLocks noGrp="1"/>
          </p:cNvSpPr>
          <p:nvPr>
            <p:ph sz="half" idx="2" hasCustomPrompt="1"/>
          </p:nvPr>
        </p:nvSpPr>
        <p:spPr>
          <a:xfrm>
            <a:off x="6226629" y="1376363"/>
            <a:ext cx="5125584" cy="4500562"/>
          </a:xfrm>
          <a:prstGeom prst="rect">
            <a:avLst/>
          </a:prstGeom>
        </p:spPr>
        <p:txBody>
          <a:bodyPr anchor="ctr"/>
          <a:lstStyle>
            <a:lvl1pPr marL="0" indent="0" algn="ctr">
              <a:buNone/>
              <a:defRPr i="1"/>
            </a:lvl1pPr>
          </a:lstStyle>
          <a:p>
            <a:pPr lvl="0"/>
            <a:r>
              <a:rPr lang="en-US" dirty="0"/>
              <a:t>Insert image</a:t>
            </a:r>
          </a:p>
        </p:txBody>
      </p:sp>
    </p:spTree>
    <p:extLst>
      <p:ext uri="{BB962C8B-B14F-4D97-AF65-F5344CB8AC3E}">
        <p14:creationId xmlns:p14="http://schemas.microsoft.com/office/powerpoint/2010/main" val="795113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CDEA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540E-F18A-AA26-B95D-AE59F9792817}"/>
              </a:ext>
            </a:extLst>
          </p:cNvPr>
          <p:cNvSpPr>
            <a:spLocks noGrp="1"/>
          </p:cNvSpPr>
          <p:nvPr>
            <p:ph type="title" hasCustomPrompt="1"/>
          </p:nvPr>
        </p:nvSpPr>
        <p:spPr>
          <a:xfrm>
            <a:off x="695325" y="1381127"/>
            <a:ext cx="10656888" cy="1699473"/>
          </a:xfrm>
        </p:spPr>
        <p:txBody>
          <a:bodyPr anchor="b"/>
          <a:lstStyle>
            <a:lvl1pPr algn="ctr">
              <a:defRPr sz="6000" b="1" baseline="0">
                <a:solidFill>
                  <a:schemeClr val="accent2"/>
                </a:solidFill>
              </a:defRPr>
            </a:lvl1pPr>
          </a:lstStyle>
          <a:p>
            <a:r>
              <a:rPr lang="en-US" dirty="0"/>
              <a:t>New section</a:t>
            </a:r>
            <a:endParaRPr lang="en-ZA" dirty="0"/>
          </a:p>
        </p:txBody>
      </p:sp>
      <p:sp>
        <p:nvSpPr>
          <p:cNvPr id="10" name="Rectangle 9">
            <a:extLst>
              <a:ext uri="{FF2B5EF4-FFF2-40B4-BE49-F238E27FC236}">
                <a16:creationId xmlns:a16="http://schemas.microsoft.com/office/drawing/2014/main" id="{9AED0B04-5FAA-79D6-F2BC-70BCDF5BF24E}"/>
              </a:ext>
            </a:extLst>
          </p:cNvPr>
          <p:cNvSpPr/>
          <p:nvPr userDrawn="1"/>
        </p:nvSpPr>
        <p:spPr>
          <a:xfrm rot="5400000">
            <a:off x="6046401" y="712398"/>
            <a:ext cx="99203" cy="12192002"/>
          </a:xfrm>
          <a:prstGeom prst="rect">
            <a:avLst/>
          </a:prstGeom>
          <a:solidFill>
            <a:srgbClr val="043673"/>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0ACD742-54D8-7F91-795A-1DFC64D261D0}"/>
              </a:ext>
            </a:extLst>
          </p:cNvPr>
          <p:cNvSpPr/>
          <p:nvPr userDrawn="1"/>
        </p:nvSpPr>
        <p:spPr>
          <a:xfrm rot="5400000">
            <a:off x="6067849" y="640998"/>
            <a:ext cx="43598" cy="12192000"/>
          </a:xfrm>
          <a:prstGeom prst="rect">
            <a:avLst/>
          </a:prstGeom>
          <a:solidFill>
            <a:srgbClr val="FCB814"/>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88608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1800">
                <a:solidFill>
                  <a:srgbClr val="043673"/>
                </a:solidFill>
              </a:defRPr>
            </a:lvl1pPr>
            <a:lvl2pPr>
              <a:defRPr sz="1800">
                <a:solidFill>
                  <a:srgbClr val="043673"/>
                </a:solidFill>
              </a:defRPr>
            </a:lvl2pPr>
          </a:lstStyle>
          <a:p>
            <a:pPr lvl="0"/>
            <a:r>
              <a:rPr lang="en-US" dirty="0"/>
              <a:t>Click to edit Master text style</a:t>
            </a:r>
          </a:p>
          <a:p>
            <a:pPr lvl="0"/>
            <a:r>
              <a:rPr lang="en-US" dirty="0"/>
              <a:t>ABC</a:t>
            </a:r>
          </a:p>
          <a:p>
            <a:pPr lvl="0"/>
            <a:r>
              <a:rPr lang="en-US" dirty="0" err="1"/>
              <a:t>Acb</a:t>
            </a:r>
            <a:endParaRPr lang="en-US" dirty="0"/>
          </a:p>
          <a:p>
            <a:pPr lvl="0"/>
            <a:r>
              <a:rPr lang="en-US" dirty="0" err="1"/>
              <a:t>Abc</a:t>
            </a:r>
            <a:endParaRPr lang="en-US" dirty="0"/>
          </a:p>
          <a:p>
            <a:pPr lvl="1"/>
            <a:r>
              <a:rPr lang="en-US" dirty="0" err="1"/>
              <a:t>Abc</a:t>
            </a:r>
            <a:endParaRPr lang="en-US" dirty="0"/>
          </a:p>
        </p:txBody>
      </p:sp>
      <p:sp>
        <p:nvSpPr>
          <p:cNvPr id="7" name="Text Placeholder 6">
            <a:extLst>
              <a:ext uri="{FF2B5EF4-FFF2-40B4-BE49-F238E27FC236}">
                <a16:creationId xmlns:a16="http://schemas.microsoft.com/office/drawing/2014/main" id="{C203621D-8384-EE34-AE88-C629AD76A5D5}"/>
              </a:ext>
            </a:extLst>
          </p:cNvPr>
          <p:cNvSpPr>
            <a:spLocks noGrp="1"/>
          </p:cNvSpPr>
          <p:nvPr>
            <p:ph type="body" sz="quarter" idx="11"/>
          </p:nvPr>
        </p:nvSpPr>
        <p:spPr>
          <a:xfrm>
            <a:off x="695324" y="4048125"/>
            <a:ext cx="10798175" cy="2555875"/>
          </a:xfrm>
          <a:solidFill>
            <a:srgbClr val="0060A0"/>
          </a:solidFill>
          <a:ln>
            <a:solidFill>
              <a:srgbClr val="FFC000"/>
            </a:solidFill>
          </a:ln>
        </p:spPr>
        <p:txBody>
          <a:bodyPr>
            <a:normAutofit/>
          </a:bodyPr>
          <a:lstStyle>
            <a:lvl1pPr>
              <a:defRPr sz="2000">
                <a:solidFill>
                  <a:schemeClr val="bg2"/>
                </a:solidFill>
              </a:defRPr>
            </a:lvl1pPr>
            <a:lvl2pPr>
              <a:defRPr sz="2000">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7665814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Image or Xrays -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C65D18-9A45-001D-0702-3D03B6DCD68C}"/>
              </a:ext>
            </a:extLst>
          </p:cNvPr>
          <p:cNvSpPr/>
          <p:nvPr/>
        </p:nvSpPr>
        <p:spPr>
          <a:xfrm>
            <a:off x="6320473" y="1397146"/>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82941170-EBB0-0B96-7EAB-34E9ED79C92A}"/>
              </a:ext>
            </a:extLst>
          </p:cNvPr>
          <p:cNvSpPr/>
          <p:nvPr/>
        </p:nvSpPr>
        <p:spPr>
          <a:xfrm>
            <a:off x="1929272" y="1381125"/>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1341100" cy="1116013"/>
          </a:xfrm>
        </p:spPr>
        <p:txBody>
          <a:bodyPr anchor="ct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1929272" y="4764087"/>
            <a:ext cx="3717925"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2068945" y="1482725"/>
            <a:ext cx="3417456" cy="2987675"/>
          </a:xfrm>
          <a:prstGeom prst="rect">
            <a:avLst/>
          </a:prstGeom>
        </p:spPr>
        <p:txBody>
          <a:bodyPr/>
          <a:lstStyle/>
          <a:p>
            <a:pPr lvl="0"/>
            <a:r>
              <a:rPr lang="en-US"/>
              <a:t>Click to edit Master text styles</a:t>
            </a:r>
          </a:p>
        </p:txBody>
      </p:sp>
      <p:sp>
        <p:nvSpPr>
          <p:cNvPr id="5" name="Text Placeholder 4">
            <a:extLst>
              <a:ext uri="{FF2B5EF4-FFF2-40B4-BE49-F238E27FC236}">
                <a16:creationId xmlns:a16="http://schemas.microsoft.com/office/drawing/2014/main" id="{5486E38E-CC38-4691-756E-F1A99030562A}"/>
              </a:ext>
            </a:extLst>
          </p:cNvPr>
          <p:cNvSpPr>
            <a:spLocks noGrp="1"/>
          </p:cNvSpPr>
          <p:nvPr>
            <p:ph type="body" sz="quarter" idx="3"/>
          </p:nvPr>
        </p:nvSpPr>
        <p:spPr>
          <a:xfrm>
            <a:off x="6330236" y="4764087"/>
            <a:ext cx="3713620"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00585F2C-2BF9-5C61-1021-97532BF0D7D3}"/>
              </a:ext>
            </a:extLst>
          </p:cNvPr>
          <p:cNvSpPr>
            <a:spLocks noGrp="1"/>
          </p:cNvSpPr>
          <p:nvPr>
            <p:ph sz="half" idx="13"/>
          </p:nvPr>
        </p:nvSpPr>
        <p:spPr>
          <a:xfrm>
            <a:off x="6428510" y="1482725"/>
            <a:ext cx="3454399" cy="2987675"/>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84142477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Image or X rays x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941170-EBB0-0B96-7EAB-34E9ED79C92A}"/>
              </a:ext>
            </a:extLst>
          </p:cNvPr>
          <p:cNvSpPr/>
          <p:nvPr/>
        </p:nvSpPr>
        <p:spPr>
          <a:xfrm>
            <a:off x="698620"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1341100" cy="1116013"/>
          </a:xfrm>
        </p:spPr>
        <p:txBody>
          <a:bodyPr anchor="ct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695325"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832691" y="1461943"/>
            <a:ext cx="3124717" cy="2987675"/>
          </a:xfrm>
          <a:prstGeom prst="rect">
            <a:avLst/>
          </a:prstGeom>
        </p:spPr>
        <p:txBody>
          <a:bodyPr/>
          <a:lstStyle/>
          <a:p>
            <a:pPr lvl="0"/>
            <a:r>
              <a:rPr lang="en-US"/>
              <a:t>Click to edit Master text styles</a:t>
            </a:r>
          </a:p>
        </p:txBody>
      </p:sp>
      <p:sp>
        <p:nvSpPr>
          <p:cNvPr id="18" name="Rectangle 17">
            <a:extLst>
              <a:ext uri="{FF2B5EF4-FFF2-40B4-BE49-F238E27FC236}">
                <a16:creationId xmlns:a16="http://schemas.microsoft.com/office/drawing/2014/main" id="{93F465C3-6D85-4A4D-498B-0E2B2B815D39}"/>
              </a:ext>
            </a:extLst>
          </p:cNvPr>
          <p:cNvSpPr/>
          <p:nvPr/>
        </p:nvSpPr>
        <p:spPr>
          <a:xfrm>
            <a:off x="7959605"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19" name="Text Placeholder 2">
            <a:extLst>
              <a:ext uri="{FF2B5EF4-FFF2-40B4-BE49-F238E27FC236}">
                <a16:creationId xmlns:a16="http://schemas.microsoft.com/office/drawing/2014/main" id="{3B99BD6E-9DAC-95B8-575B-6F8D597D40D2}"/>
              </a:ext>
            </a:extLst>
          </p:cNvPr>
          <p:cNvSpPr>
            <a:spLocks noGrp="1"/>
          </p:cNvSpPr>
          <p:nvPr>
            <p:ph type="body" idx="10"/>
          </p:nvPr>
        </p:nvSpPr>
        <p:spPr>
          <a:xfrm>
            <a:off x="7956310"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a:extLst>
              <a:ext uri="{FF2B5EF4-FFF2-40B4-BE49-F238E27FC236}">
                <a16:creationId xmlns:a16="http://schemas.microsoft.com/office/drawing/2014/main" id="{452A05F3-FCF7-B594-F5BE-D2415C35BA53}"/>
              </a:ext>
            </a:extLst>
          </p:cNvPr>
          <p:cNvSpPr>
            <a:spLocks noGrp="1"/>
          </p:cNvSpPr>
          <p:nvPr>
            <p:ph sz="half" idx="11"/>
          </p:nvPr>
        </p:nvSpPr>
        <p:spPr>
          <a:xfrm>
            <a:off x="8093676" y="1461943"/>
            <a:ext cx="3124717" cy="2987675"/>
          </a:xfrm>
          <a:prstGeom prst="rect">
            <a:avLst/>
          </a:prstGeom>
        </p:spPr>
        <p:txBody>
          <a:bodyPr/>
          <a:lstStyle/>
          <a:p>
            <a:pPr lvl="0"/>
            <a:r>
              <a:rPr lang="en-US"/>
              <a:t>Click to edit Master text styles</a:t>
            </a:r>
          </a:p>
        </p:txBody>
      </p:sp>
      <p:sp>
        <p:nvSpPr>
          <p:cNvPr id="21" name="Rectangle 20">
            <a:extLst>
              <a:ext uri="{FF2B5EF4-FFF2-40B4-BE49-F238E27FC236}">
                <a16:creationId xmlns:a16="http://schemas.microsoft.com/office/drawing/2014/main" id="{2A450F02-04B3-F107-F293-282E56AA307D}"/>
              </a:ext>
            </a:extLst>
          </p:cNvPr>
          <p:cNvSpPr/>
          <p:nvPr/>
        </p:nvSpPr>
        <p:spPr>
          <a:xfrm>
            <a:off x="4315006"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22" name="Text Placeholder 2">
            <a:extLst>
              <a:ext uri="{FF2B5EF4-FFF2-40B4-BE49-F238E27FC236}">
                <a16:creationId xmlns:a16="http://schemas.microsoft.com/office/drawing/2014/main" id="{DDC52DFB-3754-DD41-0EB4-A4BD9FD02B70}"/>
              </a:ext>
            </a:extLst>
          </p:cNvPr>
          <p:cNvSpPr>
            <a:spLocks noGrp="1"/>
          </p:cNvSpPr>
          <p:nvPr>
            <p:ph type="body" idx="12"/>
          </p:nvPr>
        </p:nvSpPr>
        <p:spPr>
          <a:xfrm>
            <a:off x="4311711"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3">
            <a:extLst>
              <a:ext uri="{FF2B5EF4-FFF2-40B4-BE49-F238E27FC236}">
                <a16:creationId xmlns:a16="http://schemas.microsoft.com/office/drawing/2014/main" id="{9ED3AB83-DA6D-6017-7671-891BF8899440}"/>
              </a:ext>
            </a:extLst>
          </p:cNvPr>
          <p:cNvSpPr>
            <a:spLocks noGrp="1"/>
          </p:cNvSpPr>
          <p:nvPr>
            <p:ph sz="half" idx="13"/>
          </p:nvPr>
        </p:nvSpPr>
        <p:spPr>
          <a:xfrm>
            <a:off x="4449077" y="1461943"/>
            <a:ext cx="3124717" cy="2987675"/>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132008256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24B1-8D8E-553E-B402-69D7D54E132B}"/>
              </a:ext>
            </a:extLst>
          </p:cNvPr>
          <p:cNvSpPr>
            <a:spLocks noGrp="1"/>
          </p:cNvSpPr>
          <p:nvPr>
            <p:ph type="title" hasCustomPrompt="1"/>
          </p:nvPr>
        </p:nvSpPr>
        <p:spPr>
          <a:xfrm>
            <a:off x="695325" y="188913"/>
            <a:ext cx="10656888" cy="1116012"/>
          </a:xfrm>
        </p:spPr>
        <p:txBody>
          <a:bodyPr anchor="ctr"/>
          <a:lstStyle>
            <a:lvl1pPr>
              <a:defRPr/>
            </a:lvl1pPr>
          </a:lstStyle>
          <a:p>
            <a:r>
              <a:rPr lang="en-US" dirty="0"/>
              <a:t>Table heading </a:t>
            </a:r>
            <a:endParaRPr lang="en-ZA" dirty="0"/>
          </a:p>
        </p:txBody>
      </p:sp>
      <p:sp>
        <p:nvSpPr>
          <p:cNvPr id="4" name="Table Placeholder 3">
            <a:extLst>
              <a:ext uri="{FF2B5EF4-FFF2-40B4-BE49-F238E27FC236}">
                <a16:creationId xmlns:a16="http://schemas.microsoft.com/office/drawing/2014/main" id="{FF3E83C3-C902-C7F1-B628-B69015E38EE4}"/>
              </a:ext>
            </a:extLst>
          </p:cNvPr>
          <p:cNvSpPr>
            <a:spLocks noGrp="1"/>
          </p:cNvSpPr>
          <p:nvPr>
            <p:ph type="tbl" sz="quarter" idx="10"/>
          </p:nvPr>
        </p:nvSpPr>
        <p:spPr>
          <a:xfrm>
            <a:off x="695325" y="2233245"/>
            <a:ext cx="10656888" cy="3643679"/>
          </a:xfrm>
        </p:spPr>
        <p:txBody>
          <a:bodyPr/>
          <a:lstStyle/>
          <a:p>
            <a:r>
              <a:rPr lang="en-US"/>
              <a:t>Click icon to add table</a:t>
            </a:r>
            <a:endParaRPr lang="en-ZA" dirty="0"/>
          </a:p>
        </p:txBody>
      </p:sp>
      <p:sp>
        <p:nvSpPr>
          <p:cNvPr id="6" name="Text Placeholder 5">
            <a:extLst>
              <a:ext uri="{FF2B5EF4-FFF2-40B4-BE49-F238E27FC236}">
                <a16:creationId xmlns:a16="http://schemas.microsoft.com/office/drawing/2014/main" id="{E0959375-3D9E-EA1C-4E8A-82E055181ECB}"/>
              </a:ext>
            </a:extLst>
          </p:cNvPr>
          <p:cNvSpPr>
            <a:spLocks noGrp="1"/>
          </p:cNvSpPr>
          <p:nvPr>
            <p:ph type="body" sz="quarter" idx="11" hasCustomPrompt="1"/>
          </p:nvPr>
        </p:nvSpPr>
        <p:spPr>
          <a:xfrm>
            <a:off x="695325" y="1376363"/>
            <a:ext cx="10656888" cy="698622"/>
          </a:xfrm>
        </p:spPr>
        <p:txBody>
          <a:bodyPr>
            <a:normAutofit/>
          </a:bodyPr>
          <a:lstStyle>
            <a:lvl1pPr marL="0" indent="0">
              <a:buNone/>
              <a:defRPr sz="20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text styles Click to edit Master text styles</a:t>
            </a:r>
            <a:endParaRPr lang="en-ZA" dirty="0"/>
          </a:p>
          <a:p>
            <a:pPr lvl="0"/>
            <a:endParaRPr lang="en-ZA" dirty="0"/>
          </a:p>
        </p:txBody>
      </p:sp>
    </p:spTree>
    <p:extLst>
      <p:ext uri="{BB962C8B-B14F-4D97-AF65-F5344CB8AC3E}">
        <p14:creationId xmlns:p14="http://schemas.microsoft.com/office/powerpoint/2010/main" val="35697897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2200">
                <a:solidFill>
                  <a:srgbClr val="043673"/>
                </a:solidFill>
              </a:defRPr>
            </a:lvl1pPr>
            <a:lvl2pPr>
              <a:defRPr>
                <a:solidFill>
                  <a:srgbClr val="043673"/>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501870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1_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1800">
                <a:solidFill>
                  <a:srgbClr val="043673"/>
                </a:solidFill>
              </a:defRPr>
            </a:lvl1pPr>
            <a:lvl2pPr>
              <a:defRPr sz="1800">
                <a:solidFill>
                  <a:srgbClr val="043673"/>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C203621D-8384-EE34-AE88-C629AD76A5D5}"/>
              </a:ext>
            </a:extLst>
          </p:cNvPr>
          <p:cNvSpPr>
            <a:spLocks noGrp="1"/>
          </p:cNvSpPr>
          <p:nvPr>
            <p:ph type="body" sz="quarter" idx="11"/>
          </p:nvPr>
        </p:nvSpPr>
        <p:spPr>
          <a:xfrm>
            <a:off x="695324" y="4048125"/>
            <a:ext cx="10798175" cy="2555875"/>
          </a:xfrm>
          <a:solidFill>
            <a:srgbClr val="0060A0"/>
          </a:solidFill>
          <a:ln>
            <a:solidFill>
              <a:srgbClr val="FFC000"/>
            </a:solidFill>
          </a:ln>
        </p:spPr>
        <p:txBody>
          <a:bodyPr>
            <a:normAutofit/>
          </a:bodyPr>
          <a:lstStyle>
            <a:lvl1pPr>
              <a:defRPr sz="2000">
                <a:solidFill>
                  <a:schemeClr val="bg2"/>
                </a:solidFill>
              </a:defRPr>
            </a:lvl1pPr>
            <a:lvl2pPr>
              <a:defRPr sz="2000">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6152661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Le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Lecture style</a:t>
            </a:r>
            <a:endParaRPr lang="en-ZA" dirty="0"/>
          </a:p>
        </p:txBody>
      </p:sp>
      <p:pic>
        <p:nvPicPr>
          <p:cNvPr id="7" name="Picture 6">
            <a:extLst>
              <a:ext uri="{FF2B5EF4-FFF2-40B4-BE49-F238E27FC236}">
                <a16:creationId xmlns:a16="http://schemas.microsoft.com/office/drawing/2014/main" id="{1C503B37-E2FC-1714-54B4-7387E111A129}"/>
              </a:ext>
            </a:extLst>
          </p:cNvPr>
          <p:cNvPicPr>
            <a:picLocks noChangeAspect="1"/>
          </p:cNvPicPr>
          <p:nvPr/>
        </p:nvPicPr>
        <p:blipFill rotWithShape="1">
          <a:blip r:embed="rId2">
            <a:duotone>
              <a:schemeClr val="accent1">
                <a:shade val="45000"/>
                <a:satMod val="135000"/>
              </a:schemeClr>
              <a:prstClr val="white"/>
            </a:duotone>
          </a:blip>
          <a:srcRect l="4031" t="7508" r="5188" b="11998"/>
          <a:stretch/>
        </p:blipFill>
        <p:spPr>
          <a:xfrm>
            <a:off x="10212127" y="338765"/>
            <a:ext cx="1207433" cy="966160"/>
          </a:xfrm>
          <a:prstGeom prst="rect">
            <a:avLst/>
          </a:prstGeom>
        </p:spPr>
      </p:pic>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Tree>
    <p:extLst>
      <p:ext uri="{BB962C8B-B14F-4D97-AF65-F5344CB8AC3E}">
        <p14:creationId xmlns:p14="http://schemas.microsoft.com/office/powerpoint/2010/main" val="264445298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Work in pai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ZA" dirty="0"/>
              <a:t>Activity - work in pairs</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8FD5ECEA-105A-F662-F644-31B10FC9325F}"/>
              </a:ext>
            </a:extLst>
          </p:cNvPr>
          <p:cNvPicPr>
            <a:picLocks noChangeAspect="1"/>
          </p:cNvPicPr>
          <p:nvPr/>
        </p:nvPicPr>
        <p:blipFill>
          <a:blip r:embed="rId2">
            <a:duotone>
              <a:schemeClr val="accent1">
                <a:shade val="45000"/>
                <a:satMod val="135000"/>
              </a:schemeClr>
              <a:prstClr val="white"/>
            </a:duotone>
          </a:blip>
          <a:stretch>
            <a:fillRect/>
          </a:stretch>
        </p:blipFill>
        <p:spPr>
          <a:xfrm>
            <a:off x="10047288" y="188913"/>
            <a:ext cx="1304925" cy="1116012"/>
          </a:xfrm>
          <a:prstGeom prst="rect">
            <a:avLst/>
          </a:prstGeom>
        </p:spPr>
      </p:pic>
    </p:spTree>
    <p:extLst>
      <p:ext uri="{BB962C8B-B14F-4D97-AF65-F5344CB8AC3E}">
        <p14:creationId xmlns:p14="http://schemas.microsoft.com/office/powerpoint/2010/main" val="176058972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1_Work in pair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096000" y="2284396"/>
            <a:ext cx="5110579" cy="2796466"/>
          </a:xfrm>
          <a:prstGeom prst="rect">
            <a:avLst/>
          </a:prstGeom>
          <a:solidFill>
            <a:schemeClr val="bg2">
              <a:lumMod val="95000"/>
            </a:schemeClr>
          </a:solidFill>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p:txBody>
      </p:sp>
      <p:pic>
        <p:nvPicPr>
          <p:cNvPr id="5" name="Picture 4">
            <a:extLst>
              <a:ext uri="{FF2B5EF4-FFF2-40B4-BE49-F238E27FC236}">
                <a16:creationId xmlns:a16="http://schemas.microsoft.com/office/drawing/2014/main" id="{8FD5ECEA-105A-F662-F644-31B10FC9325F}"/>
              </a:ext>
            </a:extLst>
          </p:cNvPr>
          <p:cNvPicPr>
            <a:picLocks noChangeAspect="1"/>
          </p:cNvPicPr>
          <p:nvPr/>
        </p:nvPicPr>
        <p:blipFill>
          <a:blip r:embed="rId2">
            <a:duotone>
              <a:schemeClr val="accent1">
                <a:shade val="45000"/>
                <a:satMod val="135000"/>
              </a:schemeClr>
              <a:prstClr val="white"/>
            </a:duotone>
          </a:blip>
          <a:stretch>
            <a:fillRect/>
          </a:stretch>
        </p:blipFill>
        <p:spPr>
          <a:xfrm>
            <a:off x="10047288" y="188913"/>
            <a:ext cx="1304925" cy="1116012"/>
          </a:xfrm>
          <a:prstGeom prst="rect">
            <a:avLst/>
          </a:prstGeom>
        </p:spPr>
      </p:pic>
      <p:pic>
        <p:nvPicPr>
          <p:cNvPr id="3" name="Picture 2">
            <a:extLst>
              <a:ext uri="{FF2B5EF4-FFF2-40B4-BE49-F238E27FC236}">
                <a16:creationId xmlns:a16="http://schemas.microsoft.com/office/drawing/2014/main" id="{1965AC09-8141-D321-D609-3FAC8BFA3D57}"/>
              </a:ext>
            </a:extLst>
          </p:cNvPr>
          <p:cNvPicPr>
            <a:picLocks noChangeAspect="1"/>
          </p:cNvPicPr>
          <p:nvPr/>
        </p:nvPicPr>
        <p:blipFill rotWithShape="1">
          <a:blip r:embed="rId3">
            <a:duotone>
              <a:schemeClr val="accent1">
                <a:shade val="45000"/>
                <a:satMod val="135000"/>
              </a:schemeClr>
              <a:prstClr val="white"/>
            </a:duotone>
          </a:blip>
          <a:srcRect t="8537"/>
          <a:stretch/>
        </p:blipFill>
        <p:spPr>
          <a:xfrm>
            <a:off x="7310783" y="188913"/>
            <a:ext cx="1759869" cy="1116012"/>
          </a:xfrm>
          <a:prstGeom prst="rect">
            <a:avLst/>
          </a:prstGeom>
        </p:spPr>
      </p:pic>
      <p:pic>
        <p:nvPicPr>
          <p:cNvPr id="4" name="Picture 3" descr="A blue icon of a doctor at a podium&#10;&#10;Description automatically generated">
            <a:extLst>
              <a:ext uri="{FF2B5EF4-FFF2-40B4-BE49-F238E27FC236}">
                <a16:creationId xmlns:a16="http://schemas.microsoft.com/office/drawing/2014/main" id="{CA549ED9-B077-77EB-B8AC-0ECFC6920C72}"/>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r="33959"/>
          <a:stretch/>
        </p:blipFill>
        <p:spPr>
          <a:xfrm>
            <a:off x="1246449" y="2071749"/>
            <a:ext cx="3505200" cy="2985501"/>
          </a:xfrm>
          <a:prstGeom prst="rect">
            <a:avLst/>
          </a:prstGeom>
        </p:spPr>
      </p:pic>
      <p:sp>
        <p:nvSpPr>
          <p:cNvPr id="6" name="TextBox 5">
            <a:extLst>
              <a:ext uri="{FF2B5EF4-FFF2-40B4-BE49-F238E27FC236}">
                <a16:creationId xmlns:a16="http://schemas.microsoft.com/office/drawing/2014/main" id="{D58036B7-1164-816C-7AB0-EE2FEB0FBD9B}"/>
              </a:ext>
            </a:extLst>
          </p:cNvPr>
          <p:cNvSpPr txBox="1"/>
          <p:nvPr/>
        </p:nvSpPr>
        <p:spPr>
          <a:xfrm>
            <a:off x="985421" y="392976"/>
            <a:ext cx="61788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4000" b="1" i="0" u="none" strike="noStrike" kern="1200" cap="none" spc="0" normalizeH="0" baseline="0" noProof="0" dirty="0">
                <a:ln>
                  <a:noFill/>
                </a:ln>
                <a:solidFill>
                  <a:srgbClr val="043673"/>
                </a:solidFill>
                <a:effectLst/>
                <a:uLnTx/>
                <a:uFillTx/>
                <a:latin typeface="Calibri"/>
                <a:ea typeface="+mn-ea"/>
                <a:cs typeface="+mn-cs"/>
              </a:rPr>
              <a:t>Case study activity</a:t>
            </a:r>
          </a:p>
        </p:txBody>
      </p:sp>
    </p:spTree>
    <p:extLst>
      <p:ext uri="{BB962C8B-B14F-4D97-AF65-F5344CB8AC3E}">
        <p14:creationId xmlns:p14="http://schemas.microsoft.com/office/powerpoint/2010/main" val="56355482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Role pl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ZA" dirty="0"/>
              <a:t>Activity – role play</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76048AE-A945-4FF5-357E-7C06ADBB068D}"/>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67950" y="188913"/>
            <a:ext cx="1084263" cy="1084263"/>
          </a:xfrm>
          <a:prstGeom prst="rect">
            <a:avLst/>
          </a:prstGeom>
        </p:spPr>
      </p:pic>
    </p:spTree>
    <p:extLst>
      <p:ext uri="{BB962C8B-B14F-4D97-AF65-F5344CB8AC3E}">
        <p14:creationId xmlns:p14="http://schemas.microsoft.com/office/powerpoint/2010/main" val="182125652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Small grou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discuss in small groups</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596E9AF6-B0A0-E30E-CFFE-AED1F07A01A9}"/>
              </a:ext>
            </a:extLst>
          </p:cNvPr>
          <p:cNvPicPr>
            <a:picLocks noChangeAspect="1"/>
          </p:cNvPicPr>
          <p:nvPr/>
        </p:nvPicPr>
        <p:blipFill rotWithShape="1">
          <a:blip r:embed="rId2">
            <a:duotone>
              <a:schemeClr val="accent1">
                <a:shade val="45000"/>
                <a:satMod val="135000"/>
              </a:schemeClr>
              <a:prstClr val="white"/>
            </a:duotone>
          </a:blip>
          <a:srcRect t="8537"/>
          <a:stretch/>
        </p:blipFill>
        <p:spPr>
          <a:xfrm>
            <a:off x="9592344" y="188913"/>
            <a:ext cx="1759869" cy="1116012"/>
          </a:xfrm>
          <a:prstGeom prst="rect">
            <a:avLst/>
          </a:prstGeom>
        </p:spPr>
      </p:pic>
    </p:spTree>
    <p:extLst>
      <p:ext uri="{BB962C8B-B14F-4D97-AF65-F5344CB8AC3E}">
        <p14:creationId xmlns:p14="http://schemas.microsoft.com/office/powerpoint/2010/main" val="1835157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Lecture style</a:t>
            </a:r>
            <a:endParaRPr lang="en-ZA" dirty="0"/>
          </a:p>
        </p:txBody>
      </p:sp>
      <p:pic>
        <p:nvPicPr>
          <p:cNvPr id="7" name="Picture 6">
            <a:extLst>
              <a:ext uri="{FF2B5EF4-FFF2-40B4-BE49-F238E27FC236}">
                <a16:creationId xmlns:a16="http://schemas.microsoft.com/office/drawing/2014/main" id="{1C503B37-E2FC-1714-54B4-7387E111A129}"/>
              </a:ext>
            </a:extLst>
          </p:cNvPr>
          <p:cNvPicPr>
            <a:picLocks noChangeAspect="1"/>
          </p:cNvPicPr>
          <p:nvPr userDrawn="1"/>
        </p:nvPicPr>
        <p:blipFill rotWithShape="1">
          <a:blip r:embed="rId2">
            <a:duotone>
              <a:schemeClr val="accent1">
                <a:shade val="45000"/>
                <a:satMod val="135000"/>
              </a:schemeClr>
              <a:prstClr val="white"/>
            </a:duotone>
          </a:blip>
          <a:srcRect l="4031" t="7508" r="5188" b="11998"/>
          <a:stretch/>
        </p:blipFill>
        <p:spPr>
          <a:xfrm>
            <a:off x="10212127" y="338765"/>
            <a:ext cx="1207433" cy="966160"/>
          </a:xfrm>
          <a:prstGeom prst="rect">
            <a:avLst/>
          </a:prstGeom>
        </p:spPr>
      </p:pic>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Tree>
    <p:extLst>
      <p:ext uri="{BB962C8B-B14F-4D97-AF65-F5344CB8AC3E}">
        <p14:creationId xmlns:p14="http://schemas.microsoft.com/office/powerpoint/2010/main" val="123160155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Large grou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large group discussion</a:t>
            </a:r>
            <a:endParaRPr lang="en-ZA" dirty="0"/>
          </a:p>
        </p:txBody>
      </p:sp>
      <p:sp>
        <p:nvSpPr>
          <p:cNvPr id="3" name="Footer Placeholder 2">
            <a:extLst>
              <a:ext uri="{FF2B5EF4-FFF2-40B4-BE49-F238E27FC236}">
                <a16:creationId xmlns:a16="http://schemas.microsoft.com/office/drawing/2014/main" id="{D127EC0A-0D18-FE3C-B415-33D69FE5AD6B}"/>
              </a:ext>
            </a:extLst>
          </p:cNvPr>
          <p:cNvSpPr>
            <a:spLocks noGrp="1"/>
          </p:cNvSpPr>
          <p:nvPr>
            <p:ph type="ftr" sz="quarter" idx="10"/>
          </p:nvPr>
        </p:nvSpPr>
        <p:spPr>
          <a:xfrm>
            <a:off x="2717321" y="6308726"/>
            <a:ext cx="7953821" cy="419726"/>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a:ln>
                  <a:noFill/>
                </a:ln>
                <a:solidFill>
                  <a:srgbClr val="043673"/>
                </a:solidFill>
                <a:effectLst/>
                <a:uLnTx/>
                <a:uFillTx/>
                <a:latin typeface="Calibri"/>
                <a:ea typeface="+mn-ea"/>
                <a:cs typeface="+mn-cs"/>
              </a:rPr>
              <a:t>TITLE OF THE MODULE </a:t>
            </a: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5EEEFFA6-7B27-B1B4-E287-A3FAC73871B7}"/>
              </a:ext>
            </a:extLst>
          </p:cNvPr>
          <p:cNvSpPr>
            <a:spLocks noGrp="1"/>
          </p:cNvSpPr>
          <p:nvPr>
            <p:ph type="sldNum" sz="quarter" idx="11"/>
          </p:nvPr>
        </p:nvSpPr>
        <p:spPr>
          <a:xfrm>
            <a:off x="11419560" y="6308726"/>
            <a:ext cx="616865" cy="43338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a:ln>
                  <a:noFill/>
                </a:ln>
                <a:solidFill>
                  <a:srgbClr val="043673"/>
                </a:solidFill>
                <a:effectLst/>
                <a:uLnTx/>
                <a:uFillTx/>
                <a:latin typeface="Calibri"/>
                <a:ea typeface="+mn-ea"/>
                <a:cs typeface="+mn-cs"/>
              </a:rPr>
              <a:t>| </a:t>
            </a:r>
            <a:fld id="{85FBEC4C-3780-454A-B619-D959358895F7}" type="slidenum">
              <a:rPr kumimoji="0" lang="en-ZA" sz="1800" b="0" i="0" u="none" strike="noStrike" kern="1200" cap="none" spc="0" normalizeH="0" baseline="0" noProof="0" smtClean="0">
                <a:ln>
                  <a:noFill/>
                </a:ln>
                <a:solidFill>
                  <a:srgbClr val="0436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9FE56B36-F0DC-A03D-2225-BBEBE7BC9E59}"/>
              </a:ext>
            </a:extLst>
          </p:cNvPr>
          <p:cNvPicPr>
            <a:picLocks noChangeAspect="1"/>
          </p:cNvPicPr>
          <p:nvPr/>
        </p:nvPicPr>
        <p:blipFill>
          <a:blip r:embed="rId2">
            <a:duotone>
              <a:schemeClr val="accent1">
                <a:shade val="45000"/>
                <a:satMod val="135000"/>
              </a:schemeClr>
              <a:prstClr val="white"/>
            </a:duotone>
          </a:blip>
          <a:stretch>
            <a:fillRect/>
          </a:stretch>
        </p:blipFill>
        <p:spPr>
          <a:xfrm flipH="1">
            <a:off x="9636666" y="399497"/>
            <a:ext cx="1715547" cy="905428"/>
          </a:xfrm>
          <a:prstGeom prst="rect">
            <a:avLst/>
          </a:prstGeom>
        </p:spPr>
      </p:pic>
    </p:spTree>
    <p:extLst>
      <p:ext uri="{BB962C8B-B14F-4D97-AF65-F5344CB8AC3E}">
        <p14:creationId xmlns:p14="http://schemas.microsoft.com/office/powerpoint/2010/main" val="106586834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Review (te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review (test)</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28B9AA5-92AE-B03A-3D1A-4BE70C3D73A7}"/>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10236201" y="175524"/>
            <a:ext cx="1116012" cy="1116012"/>
          </a:xfrm>
          <a:prstGeom prst="rect">
            <a:avLst/>
          </a:prstGeom>
        </p:spPr>
      </p:pic>
    </p:spTree>
    <p:extLst>
      <p:ext uri="{BB962C8B-B14F-4D97-AF65-F5344CB8AC3E}">
        <p14:creationId xmlns:p14="http://schemas.microsoft.com/office/powerpoint/2010/main" val="356495991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Conclusion -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16A8-C606-E608-0BD2-DF1942C93198}"/>
              </a:ext>
            </a:extLst>
          </p:cNvPr>
          <p:cNvSpPr>
            <a:spLocks noGrp="1"/>
          </p:cNvSpPr>
          <p:nvPr>
            <p:ph type="title" hasCustomPrompt="1"/>
          </p:nvPr>
        </p:nvSpPr>
        <p:spPr/>
        <p:txBody>
          <a:bodyPr anchor="ctr"/>
          <a:lstStyle>
            <a:lvl1pPr>
              <a:defRPr/>
            </a:lvl1pPr>
          </a:lstStyle>
          <a:p>
            <a:r>
              <a:rPr lang="en-US" dirty="0"/>
              <a:t>Conclusion - key learning points</a:t>
            </a:r>
            <a:endParaRPr lang="en-ZA" dirty="0"/>
          </a:p>
        </p:txBody>
      </p:sp>
      <p:sp>
        <p:nvSpPr>
          <p:cNvPr id="6" name="Text Placeholder 5">
            <a:extLst>
              <a:ext uri="{FF2B5EF4-FFF2-40B4-BE49-F238E27FC236}">
                <a16:creationId xmlns:a16="http://schemas.microsoft.com/office/drawing/2014/main" id="{781BFE8D-88C6-9873-FA7C-DFE7B6C26B1F}"/>
              </a:ext>
            </a:extLst>
          </p:cNvPr>
          <p:cNvSpPr>
            <a:spLocks noGrp="1"/>
          </p:cNvSpPr>
          <p:nvPr>
            <p:ph type="body" sz="quarter" idx="10"/>
          </p:nvPr>
        </p:nvSpPr>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descr="A blue key on a black background&#10;&#10;Description automatically generated">
            <a:extLst>
              <a:ext uri="{FF2B5EF4-FFF2-40B4-BE49-F238E27FC236}">
                <a16:creationId xmlns:a16="http://schemas.microsoft.com/office/drawing/2014/main" id="{8EBD6E50-B227-E5EA-E129-72F07C700A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3881" y="207759"/>
            <a:ext cx="1078320" cy="1078320"/>
          </a:xfrm>
          <a:prstGeom prst="rect">
            <a:avLst/>
          </a:prstGeom>
        </p:spPr>
      </p:pic>
    </p:spTree>
    <p:extLst>
      <p:ext uri="{BB962C8B-B14F-4D97-AF65-F5344CB8AC3E}">
        <p14:creationId xmlns:p14="http://schemas.microsoft.com/office/powerpoint/2010/main" val="265022827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Wrap up and questions</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CE3EB84-E5FF-C812-FA81-B4BE059B8CAC}"/>
              </a:ext>
            </a:extLst>
          </p:cNvPr>
          <p:cNvPicPr>
            <a:picLocks noChangeAspect="1"/>
          </p:cNvPicPr>
          <p:nvPr/>
        </p:nvPicPr>
        <p:blipFill>
          <a:blip r:embed="rId2">
            <a:duotone>
              <a:schemeClr val="accent1">
                <a:shade val="45000"/>
                <a:satMod val="135000"/>
              </a:schemeClr>
              <a:prstClr val="white"/>
            </a:duotone>
          </a:blip>
          <a:stretch>
            <a:fillRect/>
          </a:stretch>
        </p:blipFill>
        <p:spPr>
          <a:xfrm>
            <a:off x="10229724" y="226332"/>
            <a:ext cx="1122489" cy="1078593"/>
          </a:xfrm>
          <a:prstGeom prst="rect">
            <a:avLst/>
          </a:prstGeom>
        </p:spPr>
      </p:pic>
    </p:spTree>
    <p:extLst>
      <p:ext uri="{BB962C8B-B14F-4D97-AF65-F5344CB8AC3E}">
        <p14:creationId xmlns:p14="http://schemas.microsoft.com/office/powerpoint/2010/main" val="422508584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Next 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Next up….</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B6AF74F0-3035-DAEF-2FE6-2429D8997F58}"/>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36201" y="188913"/>
            <a:ext cx="1116012" cy="1116012"/>
          </a:xfrm>
          <a:prstGeom prst="rect">
            <a:avLst/>
          </a:prstGeom>
        </p:spPr>
      </p:pic>
    </p:spTree>
    <p:extLst>
      <p:ext uri="{BB962C8B-B14F-4D97-AF65-F5344CB8AC3E}">
        <p14:creationId xmlns:p14="http://schemas.microsoft.com/office/powerpoint/2010/main" val="283273890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B593-AA9E-0F3E-9859-003C1847E3E1}"/>
              </a:ext>
            </a:extLst>
          </p:cNvPr>
          <p:cNvSpPr>
            <a:spLocks noGrp="1"/>
          </p:cNvSpPr>
          <p:nvPr>
            <p:ph type="title" hasCustomPrompt="1"/>
          </p:nvPr>
        </p:nvSpPr>
        <p:spPr/>
        <p:txBody>
          <a:bodyPr anchor="ctr"/>
          <a:lstStyle>
            <a:lvl1pPr>
              <a:defRPr/>
            </a:lvl1pPr>
          </a:lstStyle>
          <a:p>
            <a:r>
              <a:rPr lang="en-US" dirty="0"/>
              <a:t>Title and blank slide</a:t>
            </a:r>
            <a:endParaRPr lang="en-ZA" dirty="0"/>
          </a:p>
        </p:txBody>
      </p:sp>
    </p:spTree>
    <p:extLst>
      <p:ext uri="{BB962C8B-B14F-4D97-AF65-F5344CB8AC3E}">
        <p14:creationId xmlns:p14="http://schemas.microsoft.com/office/powerpoint/2010/main" val="374326187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807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ork in pai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ZA" dirty="0"/>
              <a:t>Activity - work in pairs</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8FD5ECEA-105A-F662-F644-31B10FC9325F}"/>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47288" y="188913"/>
            <a:ext cx="1304925" cy="1116012"/>
          </a:xfrm>
          <a:prstGeom prst="rect">
            <a:avLst/>
          </a:prstGeom>
        </p:spPr>
      </p:pic>
    </p:spTree>
    <p:extLst>
      <p:ext uri="{BB962C8B-B14F-4D97-AF65-F5344CB8AC3E}">
        <p14:creationId xmlns:p14="http://schemas.microsoft.com/office/powerpoint/2010/main" val="721338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Work in pair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096000" y="2284396"/>
            <a:ext cx="5110579" cy="2796466"/>
          </a:xfrm>
          <a:prstGeom prst="rect">
            <a:avLst/>
          </a:prstGeom>
          <a:solidFill>
            <a:schemeClr val="bg2">
              <a:lumMod val="95000"/>
            </a:schemeClr>
          </a:solidFill>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p:txBody>
      </p:sp>
      <p:pic>
        <p:nvPicPr>
          <p:cNvPr id="5" name="Picture 4">
            <a:extLst>
              <a:ext uri="{FF2B5EF4-FFF2-40B4-BE49-F238E27FC236}">
                <a16:creationId xmlns:a16="http://schemas.microsoft.com/office/drawing/2014/main" id="{8FD5ECEA-105A-F662-F644-31B10FC9325F}"/>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47288" y="188913"/>
            <a:ext cx="1304925" cy="1116012"/>
          </a:xfrm>
          <a:prstGeom prst="rect">
            <a:avLst/>
          </a:prstGeom>
        </p:spPr>
      </p:pic>
      <p:pic>
        <p:nvPicPr>
          <p:cNvPr id="3" name="Picture 2">
            <a:extLst>
              <a:ext uri="{FF2B5EF4-FFF2-40B4-BE49-F238E27FC236}">
                <a16:creationId xmlns:a16="http://schemas.microsoft.com/office/drawing/2014/main" id="{1965AC09-8141-D321-D609-3FAC8BFA3D57}"/>
              </a:ext>
            </a:extLst>
          </p:cNvPr>
          <p:cNvPicPr>
            <a:picLocks noChangeAspect="1"/>
          </p:cNvPicPr>
          <p:nvPr userDrawn="1"/>
        </p:nvPicPr>
        <p:blipFill rotWithShape="1">
          <a:blip r:embed="rId3">
            <a:duotone>
              <a:schemeClr val="accent1">
                <a:shade val="45000"/>
                <a:satMod val="135000"/>
              </a:schemeClr>
              <a:prstClr val="white"/>
            </a:duotone>
          </a:blip>
          <a:srcRect t="8537"/>
          <a:stretch/>
        </p:blipFill>
        <p:spPr>
          <a:xfrm>
            <a:off x="7310783" y="188913"/>
            <a:ext cx="1759869" cy="1116012"/>
          </a:xfrm>
          <a:prstGeom prst="rect">
            <a:avLst/>
          </a:prstGeom>
        </p:spPr>
      </p:pic>
      <p:pic>
        <p:nvPicPr>
          <p:cNvPr id="4" name="Picture 3" descr="A blue icon of a doctor at a podium&#10;&#10;Description automatically generated">
            <a:extLst>
              <a:ext uri="{FF2B5EF4-FFF2-40B4-BE49-F238E27FC236}">
                <a16:creationId xmlns:a16="http://schemas.microsoft.com/office/drawing/2014/main" id="{CA549ED9-B077-77EB-B8AC-0ECFC6920C72}"/>
              </a:ext>
            </a:extLst>
          </p:cNvPr>
          <p:cNvPicPr>
            <a:picLocks noChangeAspect="1"/>
          </p:cNvPicPr>
          <p:nvPr userDrawn="1"/>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r="33959"/>
          <a:stretch/>
        </p:blipFill>
        <p:spPr>
          <a:xfrm>
            <a:off x="1246449" y="2071749"/>
            <a:ext cx="3505200" cy="2985501"/>
          </a:xfrm>
          <a:prstGeom prst="rect">
            <a:avLst/>
          </a:prstGeom>
        </p:spPr>
      </p:pic>
      <p:sp>
        <p:nvSpPr>
          <p:cNvPr id="6" name="TextBox 5">
            <a:extLst>
              <a:ext uri="{FF2B5EF4-FFF2-40B4-BE49-F238E27FC236}">
                <a16:creationId xmlns:a16="http://schemas.microsoft.com/office/drawing/2014/main" id="{D58036B7-1164-816C-7AB0-EE2FEB0FBD9B}"/>
              </a:ext>
            </a:extLst>
          </p:cNvPr>
          <p:cNvSpPr txBox="1"/>
          <p:nvPr userDrawn="1"/>
        </p:nvSpPr>
        <p:spPr>
          <a:xfrm>
            <a:off x="985421" y="392976"/>
            <a:ext cx="61788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4000" b="1" i="0" u="none" strike="noStrike" kern="1200" cap="none" spc="0" normalizeH="0" baseline="0" noProof="0" dirty="0">
                <a:ln>
                  <a:noFill/>
                </a:ln>
                <a:solidFill>
                  <a:srgbClr val="043673"/>
                </a:solidFill>
                <a:effectLst/>
                <a:uLnTx/>
                <a:uFillTx/>
                <a:latin typeface="Calibri"/>
                <a:ea typeface="+mn-ea"/>
                <a:cs typeface="+mn-cs"/>
              </a:rPr>
              <a:t>Case study activity</a:t>
            </a:r>
          </a:p>
        </p:txBody>
      </p:sp>
    </p:spTree>
    <p:extLst>
      <p:ext uri="{BB962C8B-B14F-4D97-AF65-F5344CB8AC3E}">
        <p14:creationId xmlns:p14="http://schemas.microsoft.com/office/powerpoint/2010/main" val="1079295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ole pl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ZA" dirty="0"/>
              <a:t>Activity – role play</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76048AE-A945-4FF5-357E-7C06ADBB068D}"/>
              </a:ext>
            </a:extLst>
          </p:cNvPr>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67950" y="188913"/>
            <a:ext cx="1084263" cy="1084263"/>
          </a:xfrm>
          <a:prstGeom prst="rect">
            <a:avLst/>
          </a:prstGeom>
        </p:spPr>
      </p:pic>
    </p:spTree>
    <p:extLst>
      <p:ext uri="{BB962C8B-B14F-4D97-AF65-F5344CB8AC3E}">
        <p14:creationId xmlns:p14="http://schemas.microsoft.com/office/powerpoint/2010/main" val="2029670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mall grou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discuss in small groups</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596E9AF6-B0A0-E30E-CFFE-AED1F07A01A9}"/>
              </a:ext>
            </a:extLst>
          </p:cNvPr>
          <p:cNvPicPr>
            <a:picLocks noChangeAspect="1"/>
          </p:cNvPicPr>
          <p:nvPr userDrawn="1"/>
        </p:nvPicPr>
        <p:blipFill rotWithShape="1">
          <a:blip r:embed="rId2">
            <a:duotone>
              <a:schemeClr val="accent1">
                <a:shade val="45000"/>
                <a:satMod val="135000"/>
              </a:schemeClr>
              <a:prstClr val="white"/>
            </a:duotone>
          </a:blip>
          <a:srcRect t="8537"/>
          <a:stretch/>
        </p:blipFill>
        <p:spPr>
          <a:xfrm>
            <a:off x="9592344" y="188913"/>
            <a:ext cx="1759869" cy="1116012"/>
          </a:xfrm>
          <a:prstGeom prst="rect">
            <a:avLst/>
          </a:prstGeom>
        </p:spPr>
      </p:pic>
    </p:spTree>
    <p:extLst>
      <p:ext uri="{BB962C8B-B14F-4D97-AF65-F5344CB8AC3E}">
        <p14:creationId xmlns:p14="http://schemas.microsoft.com/office/powerpoint/2010/main" val="3543610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grou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large group discussion</a:t>
            </a:r>
            <a:endParaRPr lang="en-ZA" dirty="0"/>
          </a:p>
        </p:txBody>
      </p:sp>
      <p:sp>
        <p:nvSpPr>
          <p:cNvPr id="3" name="Footer Placeholder 2">
            <a:extLst>
              <a:ext uri="{FF2B5EF4-FFF2-40B4-BE49-F238E27FC236}">
                <a16:creationId xmlns:a16="http://schemas.microsoft.com/office/drawing/2014/main" id="{D127EC0A-0D18-FE3C-B415-33D69FE5AD6B}"/>
              </a:ext>
            </a:extLst>
          </p:cNvPr>
          <p:cNvSpPr>
            <a:spLocks noGrp="1"/>
          </p:cNvSpPr>
          <p:nvPr>
            <p:ph type="ftr" sz="quarter" idx="10"/>
          </p:nvPr>
        </p:nvSpPr>
        <p:spPr>
          <a:xfrm>
            <a:off x="2717321" y="6308726"/>
            <a:ext cx="7953821" cy="419726"/>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a:ln>
                  <a:noFill/>
                </a:ln>
                <a:solidFill>
                  <a:srgbClr val="043673"/>
                </a:solidFill>
                <a:effectLst/>
                <a:uLnTx/>
                <a:uFillTx/>
                <a:latin typeface="Calibri"/>
                <a:ea typeface="+mn-ea"/>
                <a:cs typeface="+mn-cs"/>
              </a:rPr>
              <a:t>TITLE OF THE MODULE </a:t>
            </a: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5EEEFFA6-7B27-B1B4-E287-A3FAC73871B7}"/>
              </a:ext>
            </a:extLst>
          </p:cNvPr>
          <p:cNvSpPr>
            <a:spLocks noGrp="1"/>
          </p:cNvSpPr>
          <p:nvPr>
            <p:ph type="sldNum" sz="quarter" idx="11"/>
          </p:nvPr>
        </p:nvSpPr>
        <p:spPr>
          <a:xfrm>
            <a:off x="11419560" y="6308726"/>
            <a:ext cx="616865" cy="43338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a:ln>
                  <a:noFill/>
                </a:ln>
                <a:solidFill>
                  <a:srgbClr val="043673"/>
                </a:solidFill>
                <a:effectLst/>
                <a:uLnTx/>
                <a:uFillTx/>
                <a:latin typeface="Calibri"/>
                <a:ea typeface="+mn-ea"/>
                <a:cs typeface="+mn-cs"/>
              </a:rPr>
              <a:t>| </a:t>
            </a:r>
            <a:fld id="{85FBEC4C-3780-454A-B619-D959358895F7}" type="slidenum">
              <a:rPr kumimoji="0" lang="en-ZA" sz="1800" b="0" i="0" u="none" strike="noStrike" kern="1200" cap="none" spc="0" normalizeH="0" baseline="0" noProof="0" smtClean="0">
                <a:ln>
                  <a:noFill/>
                </a:ln>
                <a:solidFill>
                  <a:srgbClr val="0436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9FE56B36-F0DC-A03D-2225-BBEBE7BC9E59}"/>
              </a:ext>
            </a:extLst>
          </p:cNvPr>
          <p:cNvPicPr>
            <a:picLocks noChangeAspect="1"/>
          </p:cNvPicPr>
          <p:nvPr userDrawn="1"/>
        </p:nvPicPr>
        <p:blipFill>
          <a:blip r:embed="rId2">
            <a:duotone>
              <a:schemeClr val="accent1">
                <a:shade val="45000"/>
                <a:satMod val="135000"/>
              </a:schemeClr>
              <a:prstClr val="white"/>
            </a:duotone>
          </a:blip>
          <a:stretch>
            <a:fillRect/>
          </a:stretch>
        </p:blipFill>
        <p:spPr>
          <a:xfrm flipH="1">
            <a:off x="9636666" y="399497"/>
            <a:ext cx="1715547" cy="905428"/>
          </a:xfrm>
          <a:prstGeom prst="rect">
            <a:avLst/>
          </a:prstGeom>
        </p:spPr>
      </p:pic>
    </p:spTree>
    <p:extLst>
      <p:ext uri="{BB962C8B-B14F-4D97-AF65-F5344CB8AC3E}">
        <p14:creationId xmlns:p14="http://schemas.microsoft.com/office/powerpoint/2010/main" val="22692448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view (te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review (test)</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28B9AA5-92AE-B03A-3D1A-4BE70C3D73A7}"/>
              </a:ext>
            </a:extLst>
          </p:cNvPr>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10236201" y="175524"/>
            <a:ext cx="1116012" cy="1116012"/>
          </a:xfrm>
          <a:prstGeom prst="rect">
            <a:avLst/>
          </a:prstGeom>
        </p:spPr>
      </p:pic>
    </p:spTree>
    <p:extLst>
      <p:ext uri="{BB962C8B-B14F-4D97-AF65-F5344CB8AC3E}">
        <p14:creationId xmlns:p14="http://schemas.microsoft.com/office/powerpoint/2010/main" val="37527130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clusion -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16A8-C606-E608-0BD2-DF1942C93198}"/>
              </a:ext>
            </a:extLst>
          </p:cNvPr>
          <p:cNvSpPr>
            <a:spLocks noGrp="1"/>
          </p:cNvSpPr>
          <p:nvPr>
            <p:ph type="title" hasCustomPrompt="1"/>
          </p:nvPr>
        </p:nvSpPr>
        <p:spPr/>
        <p:txBody>
          <a:bodyPr anchor="ctr"/>
          <a:lstStyle>
            <a:lvl1pPr>
              <a:defRPr/>
            </a:lvl1pPr>
          </a:lstStyle>
          <a:p>
            <a:r>
              <a:rPr lang="en-US" dirty="0"/>
              <a:t>Conclusion - key learning points</a:t>
            </a:r>
            <a:endParaRPr lang="en-ZA" dirty="0"/>
          </a:p>
        </p:txBody>
      </p:sp>
      <p:sp>
        <p:nvSpPr>
          <p:cNvPr id="6" name="Text Placeholder 5">
            <a:extLst>
              <a:ext uri="{FF2B5EF4-FFF2-40B4-BE49-F238E27FC236}">
                <a16:creationId xmlns:a16="http://schemas.microsoft.com/office/drawing/2014/main" id="{781BFE8D-88C6-9873-FA7C-DFE7B6C26B1F}"/>
              </a:ext>
            </a:extLst>
          </p:cNvPr>
          <p:cNvSpPr>
            <a:spLocks noGrp="1"/>
          </p:cNvSpPr>
          <p:nvPr>
            <p:ph type="body" sz="quarter" idx="10"/>
          </p:nvPr>
        </p:nvSpPr>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descr="A blue key on a black background&#10;&#10;Description automatically generated">
            <a:extLst>
              <a:ext uri="{FF2B5EF4-FFF2-40B4-BE49-F238E27FC236}">
                <a16:creationId xmlns:a16="http://schemas.microsoft.com/office/drawing/2014/main" id="{8EBD6E50-B227-E5EA-E129-72F07C700A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73881" y="207759"/>
            <a:ext cx="1078320" cy="1078320"/>
          </a:xfrm>
          <a:prstGeom prst="rect">
            <a:avLst/>
          </a:prstGeom>
        </p:spPr>
      </p:pic>
    </p:spTree>
    <p:extLst>
      <p:ext uri="{BB962C8B-B14F-4D97-AF65-F5344CB8AC3E}">
        <p14:creationId xmlns:p14="http://schemas.microsoft.com/office/powerpoint/2010/main" val="4681525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Wrap up and questions</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CE3EB84-E5FF-C812-FA81-B4BE059B8CA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29724" y="226332"/>
            <a:ext cx="1122489" cy="1078593"/>
          </a:xfrm>
          <a:prstGeom prst="rect">
            <a:avLst/>
          </a:prstGeom>
        </p:spPr>
      </p:pic>
    </p:spTree>
    <p:extLst>
      <p:ext uri="{BB962C8B-B14F-4D97-AF65-F5344CB8AC3E}">
        <p14:creationId xmlns:p14="http://schemas.microsoft.com/office/powerpoint/2010/main" val="3467375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I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A9A55-B0D9-2E6F-7B85-A947FF8977AF}"/>
              </a:ext>
            </a:extLst>
          </p:cNvPr>
          <p:cNvSpPr>
            <a:spLocks noGrp="1"/>
          </p:cNvSpPr>
          <p:nvPr>
            <p:ph type="title" hasCustomPrompt="1"/>
          </p:nvPr>
        </p:nvSpPr>
        <p:spPr>
          <a:xfrm>
            <a:off x="695325" y="188913"/>
            <a:ext cx="9276811" cy="1116012"/>
          </a:xfrm>
        </p:spPr>
        <p:txBody>
          <a:bodyPr anchor="ctr"/>
          <a:lstStyle>
            <a:lvl1pPr>
              <a:defRPr/>
            </a:lvl1pPr>
          </a:lstStyle>
          <a:p>
            <a:r>
              <a:rPr lang="en-US" dirty="0"/>
              <a:t>Declaration of interests</a:t>
            </a:r>
            <a:endParaRPr lang="en-ZA" dirty="0"/>
          </a:p>
        </p:txBody>
      </p:sp>
      <p:pic>
        <p:nvPicPr>
          <p:cNvPr id="4" name="Picture 3">
            <a:extLst>
              <a:ext uri="{FF2B5EF4-FFF2-40B4-BE49-F238E27FC236}">
                <a16:creationId xmlns:a16="http://schemas.microsoft.com/office/drawing/2014/main" id="{9F422519-FACA-74A1-5A18-C371B39A681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66576" y="188914"/>
            <a:ext cx="766610" cy="1116011"/>
          </a:xfrm>
          <a:prstGeom prst="rect">
            <a:avLst/>
          </a:prstGeom>
        </p:spPr>
      </p:pic>
      <p:sp>
        <p:nvSpPr>
          <p:cNvPr id="6" name="Text Placeholder 5">
            <a:extLst>
              <a:ext uri="{FF2B5EF4-FFF2-40B4-BE49-F238E27FC236}">
                <a16:creationId xmlns:a16="http://schemas.microsoft.com/office/drawing/2014/main" id="{2A5788F9-AFA3-0704-9066-BFFBE2D01062}"/>
              </a:ext>
            </a:extLst>
          </p:cNvPr>
          <p:cNvSpPr>
            <a:spLocks noGrp="1"/>
          </p:cNvSpPr>
          <p:nvPr>
            <p:ph type="body" sz="quarter" idx="10"/>
          </p:nvPr>
        </p:nvSpPr>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r>
              <a:rPr lang="en-US" dirty="0"/>
              <a:t>Fifth level</a:t>
            </a:r>
            <a:endParaRPr lang="en-ZA" dirty="0"/>
          </a:p>
        </p:txBody>
      </p:sp>
    </p:spTree>
    <p:extLst>
      <p:ext uri="{BB962C8B-B14F-4D97-AF65-F5344CB8AC3E}">
        <p14:creationId xmlns:p14="http://schemas.microsoft.com/office/powerpoint/2010/main" val="2702246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ext 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Next up….</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B6AF74F0-3035-DAEF-2FE6-2429D8997F58}"/>
              </a:ext>
            </a:extLst>
          </p:cNvPr>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36201" y="188913"/>
            <a:ext cx="1116012" cy="1116012"/>
          </a:xfrm>
          <a:prstGeom prst="rect">
            <a:avLst/>
          </a:prstGeom>
        </p:spPr>
      </p:pic>
    </p:spTree>
    <p:extLst>
      <p:ext uri="{BB962C8B-B14F-4D97-AF65-F5344CB8AC3E}">
        <p14:creationId xmlns:p14="http://schemas.microsoft.com/office/powerpoint/2010/main" val="3992811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B593-AA9E-0F3E-9859-003C1847E3E1}"/>
              </a:ext>
            </a:extLst>
          </p:cNvPr>
          <p:cNvSpPr>
            <a:spLocks noGrp="1"/>
          </p:cNvSpPr>
          <p:nvPr>
            <p:ph type="title" hasCustomPrompt="1"/>
          </p:nvPr>
        </p:nvSpPr>
        <p:spPr/>
        <p:txBody>
          <a:bodyPr anchor="ctr"/>
          <a:lstStyle>
            <a:lvl1pPr>
              <a:defRPr/>
            </a:lvl1pPr>
          </a:lstStyle>
          <a:p>
            <a:r>
              <a:rPr lang="en-US" dirty="0"/>
              <a:t>Title and blank slide</a:t>
            </a:r>
            <a:endParaRPr lang="en-ZA" dirty="0"/>
          </a:p>
        </p:txBody>
      </p:sp>
    </p:spTree>
    <p:extLst>
      <p:ext uri="{BB962C8B-B14F-4D97-AF65-F5344CB8AC3E}">
        <p14:creationId xmlns:p14="http://schemas.microsoft.com/office/powerpoint/2010/main" val="1021255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516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7EE19577-22E4-45C7-A7D8-334BBAF5E8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67" y="1508126"/>
            <a:ext cx="10111317"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400D33E-FFCF-4978-9462-B6FA88043A7F}"/>
              </a:ext>
            </a:extLst>
          </p:cNvPr>
          <p:cNvSpPr/>
          <p:nvPr userDrawn="1"/>
        </p:nvSpPr>
        <p:spPr>
          <a:xfrm>
            <a:off x="0" y="6019800"/>
            <a:ext cx="12192000" cy="838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3" name="Espace réservé du contenu 2"/>
          <p:cNvSpPr>
            <a:spLocks noGrp="1"/>
          </p:cNvSpPr>
          <p:nvPr>
            <p:ph idx="1"/>
          </p:nvPr>
        </p:nvSpPr>
        <p:spPr>
          <a:xfrm>
            <a:off x="921600" y="1587655"/>
            <a:ext cx="10358848" cy="4251170"/>
          </a:xfrm>
        </p:spPr>
        <p:txBody>
          <a:bodyPr/>
          <a:lstStyle>
            <a:lvl1pPr>
              <a:defRPr sz="2000">
                <a:solidFill>
                  <a:srgbClr val="194983"/>
                </a:solidFill>
                <a:latin typeface="Helvetica 57 Condensed"/>
              </a:defRPr>
            </a:lvl1pPr>
            <a:lvl2pPr>
              <a:defRPr sz="2000">
                <a:solidFill>
                  <a:srgbClr val="7F7F7F"/>
                </a:solidFill>
                <a:latin typeface="Helvetica 57 Condensed"/>
              </a:defRPr>
            </a:lvl2pPr>
            <a:lvl3pPr>
              <a:defRPr sz="1800">
                <a:solidFill>
                  <a:srgbClr val="7F7F7F"/>
                </a:solidFill>
                <a:latin typeface="Helvetica 57 Condensed"/>
              </a:defRPr>
            </a:lvl3pPr>
            <a:lvl4pPr>
              <a:defRPr sz="1600">
                <a:solidFill>
                  <a:srgbClr val="7F7F7F"/>
                </a:solidFill>
                <a:latin typeface="Helvetica 57 Condensed"/>
              </a:defRPr>
            </a:lvl4pPr>
            <a:lvl5pPr>
              <a:defRPr sz="1600">
                <a:solidFill>
                  <a:srgbClr val="7F7F7F"/>
                </a:solidFill>
                <a:latin typeface="Helvetica 57 Condense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 name="Titre 1"/>
          <p:cNvSpPr>
            <a:spLocks noGrp="1"/>
          </p:cNvSpPr>
          <p:nvPr>
            <p:ph type="title"/>
          </p:nvPr>
        </p:nvSpPr>
        <p:spPr>
          <a:xfrm>
            <a:off x="921600" y="842400"/>
            <a:ext cx="10358848" cy="583200"/>
          </a:xfrm>
        </p:spPr>
        <p:txBody>
          <a:bodyPr/>
          <a:lstStyle>
            <a:lvl1pPr algn="l">
              <a:defRPr sz="3200" b="1">
                <a:solidFill>
                  <a:srgbClr val="005EA8"/>
                </a:solidFill>
                <a:latin typeface="Helvetica 77 Bold Condensed"/>
              </a:defRPr>
            </a:lvl1pPr>
          </a:lstStyle>
          <a:p>
            <a:r>
              <a:rPr lang="en-US"/>
              <a:t>Click to edit Master title style</a:t>
            </a:r>
            <a:endParaRPr lang="fr-FR" dirty="0"/>
          </a:p>
        </p:txBody>
      </p:sp>
    </p:spTree>
    <p:extLst>
      <p:ext uri="{BB962C8B-B14F-4D97-AF65-F5344CB8AC3E}">
        <p14:creationId xmlns:p14="http://schemas.microsoft.com/office/powerpoint/2010/main" val="3706328347"/>
      </p:ext>
    </p:extLst>
  </p:cSld>
  <p:clrMapOvr>
    <a:masterClrMapping/>
  </p:clrMapOvr>
  <p:transition>
    <p:cover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E279A720-8B82-459A-8DA8-7D0B26F985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914400" y="2677357"/>
            <a:ext cx="10363200" cy="1470025"/>
          </a:xfrm>
        </p:spPr>
        <p:txBody>
          <a:bodyPr/>
          <a:lstStyle>
            <a:lvl1pPr>
              <a:defRPr sz="5400" b="1">
                <a:solidFill>
                  <a:srgbClr val="FFC508"/>
                </a:solidFill>
                <a:latin typeface="Helvetica 77 Bold Condensed"/>
              </a:defRPr>
            </a:lvl1pPr>
          </a:lstStyle>
          <a:p>
            <a:r>
              <a:rPr lang="en-US"/>
              <a:t>Click to edit Master title style</a:t>
            </a:r>
            <a:endParaRPr lang="fr-FR" dirty="0"/>
          </a:p>
        </p:txBody>
      </p:sp>
      <p:sp>
        <p:nvSpPr>
          <p:cNvPr id="4" name="Espace réservé de la date 3">
            <a:extLst>
              <a:ext uri="{FF2B5EF4-FFF2-40B4-BE49-F238E27FC236}">
                <a16:creationId xmlns:a16="http://schemas.microsoft.com/office/drawing/2014/main" id="{033E3505-8765-4F10-A520-2A96E607AAA1}"/>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fld id="{3A10FE07-F53F-43B5-904B-018EAA3FE727}" type="datetime1">
              <a:rPr lang="fr-FR" altLang="en-US"/>
              <a:pPr>
                <a:defRPr/>
              </a:pPr>
              <a:t>30/10/2024</a:t>
            </a:fld>
            <a:endParaRPr lang="fr-FR" altLang="en-US"/>
          </a:p>
        </p:txBody>
      </p:sp>
      <p:sp>
        <p:nvSpPr>
          <p:cNvPr id="5" name="Espace réservé du pied de page 4">
            <a:extLst>
              <a:ext uri="{FF2B5EF4-FFF2-40B4-BE49-F238E27FC236}">
                <a16:creationId xmlns:a16="http://schemas.microsoft.com/office/drawing/2014/main" id="{F55E3E65-86AC-460E-BAEE-70DCAAE6D2E4}"/>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6" name="Espace réservé du numéro de diapositive 5">
            <a:extLst>
              <a:ext uri="{FF2B5EF4-FFF2-40B4-BE49-F238E27FC236}">
                <a16:creationId xmlns:a16="http://schemas.microsoft.com/office/drawing/2014/main" id="{0EE283B1-7C0A-48EB-AA3B-04B27D8477F0}"/>
              </a:ext>
            </a:extLst>
          </p:cNvPr>
          <p:cNvSpPr>
            <a:spLocks noGrp="1"/>
          </p:cNvSpPr>
          <p:nvPr>
            <p:ph type="sldNum" sz="quarter" idx="12"/>
          </p:nvPr>
        </p:nvSpPr>
        <p:spPr>
          <a:xfrm>
            <a:off x="8737600" y="6356351"/>
            <a:ext cx="2844800" cy="365125"/>
          </a:xfrm>
          <a:prstGeom prst="rect">
            <a:avLst/>
          </a:prstGeom>
        </p:spPr>
        <p:txBody>
          <a:bodyPr/>
          <a:lstStyle>
            <a:lvl1pPr>
              <a:defRPr/>
            </a:lvl1pPr>
          </a:lstStyle>
          <a:p>
            <a:fld id="{165C4962-182A-4808-B3A4-2B502EB518EA}" type="slidenum">
              <a:rPr lang="fr-FR" altLang="en-US"/>
              <a:pPr/>
              <a:t>‹#›</a:t>
            </a:fld>
            <a:endParaRPr lang="fr-FR" altLang="en-US"/>
          </a:p>
        </p:txBody>
      </p:sp>
    </p:spTree>
    <p:extLst>
      <p:ext uri="{BB962C8B-B14F-4D97-AF65-F5344CB8AC3E}">
        <p14:creationId xmlns:p14="http://schemas.microsoft.com/office/powerpoint/2010/main" val="6746287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9B48320D-1269-478C-9CBB-1A225AEF12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texte 2"/>
          <p:cNvSpPr>
            <a:spLocks noGrp="1"/>
          </p:cNvSpPr>
          <p:nvPr>
            <p:ph type="body" idx="1"/>
          </p:nvPr>
        </p:nvSpPr>
        <p:spPr>
          <a:xfrm>
            <a:off x="917505" y="2727248"/>
            <a:ext cx="10363200" cy="1500187"/>
          </a:xfrm>
        </p:spPr>
        <p:txBody>
          <a:bodyPr anchor="b"/>
          <a:lstStyle>
            <a:lvl1pPr marL="0" indent="0" algn="ctr">
              <a:buNone/>
              <a:defRPr sz="4400" b="1">
                <a:solidFill>
                  <a:srgbClr val="194983"/>
                </a:solidFill>
                <a:latin typeface="Helvetica 77 Bold Condensed"/>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Espace réservé de la date 3">
            <a:extLst>
              <a:ext uri="{FF2B5EF4-FFF2-40B4-BE49-F238E27FC236}">
                <a16:creationId xmlns:a16="http://schemas.microsoft.com/office/drawing/2014/main" id="{F3CF28D4-1F33-4756-8372-1AFEE0CF2B32}"/>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fld id="{DD733E29-6101-44FE-A327-E908215C38E6}" type="datetime1">
              <a:rPr lang="fr-FR" altLang="en-US"/>
              <a:pPr>
                <a:defRPr/>
              </a:pPr>
              <a:t>30/10/2024</a:t>
            </a:fld>
            <a:endParaRPr lang="fr-FR" altLang="en-US"/>
          </a:p>
        </p:txBody>
      </p:sp>
      <p:sp>
        <p:nvSpPr>
          <p:cNvPr id="6" name="Espace réservé du pied de page 4">
            <a:extLst>
              <a:ext uri="{FF2B5EF4-FFF2-40B4-BE49-F238E27FC236}">
                <a16:creationId xmlns:a16="http://schemas.microsoft.com/office/drawing/2014/main" id="{4222AAD7-0561-498C-B5EE-085DFAB0B5CB}"/>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7" name="Espace réservé du numéro de diapositive 5">
            <a:extLst>
              <a:ext uri="{FF2B5EF4-FFF2-40B4-BE49-F238E27FC236}">
                <a16:creationId xmlns:a16="http://schemas.microsoft.com/office/drawing/2014/main" id="{A6C0628F-99E6-4829-AE78-FC85033DB6AE}"/>
              </a:ext>
            </a:extLst>
          </p:cNvPr>
          <p:cNvSpPr>
            <a:spLocks noGrp="1"/>
          </p:cNvSpPr>
          <p:nvPr>
            <p:ph type="sldNum" sz="quarter" idx="12"/>
          </p:nvPr>
        </p:nvSpPr>
        <p:spPr>
          <a:xfrm>
            <a:off x="8737600" y="6356351"/>
            <a:ext cx="2844800" cy="365125"/>
          </a:xfrm>
          <a:prstGeom prst="rect">
            <a:avLst/>
          </a:prstGeom>
        </p:spPr>
        <p:txBody>
          <a:bodyPr/>
          <a:lstStyle>
            <a:lvl1pPr>
              <a:defRPr/>
            </a:lvl1pPr>
          </a:lstStyle>
          <a:p>
            <a:fld id="{ED798B26-BB3B-4A5F-933C-2F7E68FDDE1C}" type="slidenum">
              <a:rPr lang="fr-FR" altLang="en-US"/>
              <a:pPr/>
              <a:t>‹#›</a:t>
            </a:fld>
            <a:endParaRPr lang="fr-FR" altLang="en-US"/>
          </a:p>
        </p:txBody>
      </p:sp>
    </p:spTree>
    <p:extLst>
      <p:ext uri="{BB962C8B-B14F-4D97-AF65-F5344CB8AC3E}">
        <p14:creationId xmlns:p14="http://schemas.microsoft.com/office/powerpoint/2010/main" val="3742834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3CCE2A-5037-4BF4-8645-BEF717B4B465}"/>
              </a:ext>
            </a:extLst>
          </p:cNvPr>
          <p:cNvSpPr/>
          <p:nvPr userDrawn="1"/>
        </p:nvSpPr>
        <p:spPr>
          <a:xfrm>
            <a:off x="0" y="6019800"/>
            <a:ext cx="12192000" cy="838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3186040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EA2D5-DDB6-D617-5A04-5EFC11C636A3}"/>
              </a:ext>
            </a:extLst>
          </p:cNvPr>
          <p:cNvSpPr>
            <a:spLocks noGrp="1"/>
          </p:cNvSpPr>
          <p:nvPr>
            <p:ph type="title"/>
          </p:nvPr>
        </p:nvSpPr>
        <p:spPr/>
        <p:txBody>
          <a:bodyPr>
            <a:normAutofit/>
          </a:bodyPr>
          <a:lstStyle>
            <a:lvl1pPr>
              <a:defRPr sz="4267" b="1">
                <a:solidFill>
                  <a:srgbClr val="132E5C"/>
                </a:solidFill>
                <a:latin typeface="Calibri" panose="020F0502020204030204" pitchFamily="34" charset="0"/>
                <a:cs typeface="Calibri" panose="020F0502020204030204" pitchFamily="34" charset="0"/>
              </a:defRPr>
            </a:lvl1pPr>
          </a:lstStyle>
          <a:p>
            <a:r>
              <a:rPr lang="en-GB" dirty="0"/>
              <a:t>Click to edit Master title style</a:t>
            </a:r>
          </a:p>
        </p:txBody>
      </p:sp>
      <p:sp>
        <p:nvSpPr>
          <p:cNvPr id="3" name="Content Placeholder 2">
            <a:extLst>
              <a:ext uri="{FF2B5EF4-FFF2-40B4-BE49-F238E27FC236}">
                <a16:creationId xmlns:a16="http://schemas.microsoft.com/office/drawing/2014/main" id="{D3F7B020-528B-75FB-A25E-155AC1750B33}"/>
              </a:ext>
            </a:extLst>
          </p:cNvPr>
          <p:cNvSpPr>
            <a:spLocks noGrp="1"/>
          </p:cNvSpPr>
          <p:nvPr>
            <p:ph idx="1"/>
          </p:nvPr>
        </p:nvSpPr>
        <p:spPr/>
        <p:txBody>
          <a:bodyPr/>
          <a:lstStyle>
            <a:lvl1pPr>
              <a:defRPr>
                <a:solidFill>
                  <a:srgbClr val="132E5C"/>
                </a:solidFill>
              </a:defRPr>
            </a:lvl1pPr>
            <a:lvl2pPr>
              <a:defRPr>
                <a:solidFill>
                  <a:schemeClr val="bg2">
                    <a:lumMod val="75000"/>
                  </a:schemeClr>
                </a:solidFill>
              </a:defRPr>
            </a:lvl2pPr>
            <a:lvl3pPr>
              <a:defRPr>
                <a:solidFill>
                  <a:schemeClr val="bg2">
                    <a:lumMod val="75000"/>
                  </a:schemeClr>
                </a:solidFill>
              </a:defRPr>
            </a:lvl3pPr>
            <a:lvl4pPr>
              <a:defRPr>
                <a:solidFill>
                  <a:schemeClr val="bg2">
                    <a:lumMod val="75000"/>
                  </a:schemeClr>
                </a:solidFill>
              </a:defRPr>
            </a:lvl4pPr>
            <a:lvl5pPr>
              <a:defRPr>
                <a:solidFill>
                  <a:schemeClr val="bg2">
                    <a:lumMod val="7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3150030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9F6C0-2B47-7BE4-2DF1-41046DCB8C1E}"/>
              </a:ext>
            </a:extLst>
          </p:cNvPr>
          <p:cNvSpPr>
            <a:spLocks noGrp="1"/>
          </p:cNvSpPr>
          <p:nvPr>
            <p:ph type="title"/>
          </p:nvPr>
        </p:nvSpPr>
        <p:spPr/>
        <p:txBody>
          <a:bodyPr>
            <a:normAutofit/>
          </a:bodyPr>
          <a:lstStyle>
            <a:lvl1pPr>
              <a:defRPr sz="4267" b="1">
                <a:solidFill>
                  <a:srgbClr val="132E5C"/>
                </a:solidFill>
                <a:latin typeface="Calibri" panose="020F0502020204030204" pitchFamily="34" charset="0"/>
                <a:cs typeface="Calibri" panose="020F0502020204030204" pitchFamily="34" charset="0"/>
              </a:defRPr>
            </a:lvl1pPr>
          </a:lstStyle>
          <a:p>
            <a:r>
              <a:rPr lang="en-GB" dirty="0"/>
              <a:t>Click to edit Master title style</a:t>
            </a:r>
          </a:p>
        </p:txBody>
      </p:sp>
      <p:sp>
        <p:nvSpPr>
          <p:cNvPr id="3" name="Content Placeholder 2">
            <a:extLst>
              <a:ext uri="{FF2B5EF4-FFF2-40B4-BE49-F238E27FC236}">
                <a16:creationId xmlns:a16="http://schemas.microsoft.com/office/drawing/2014/main" id="{9A0FB321-57F8-F74D-9117-B53BE7AD3D7F}"/>
              </a:ext>
            </a:extLst>
          </p:cNvPr>
          <p:cNvSpPr>
            <a:spLocks noGrp="1"/>
          </p:cNvSpPr>
          <p:nvPr>
            <p:ph sz="half" idx="1"/>
          </p:nvPr>
        </p:nvSpPr>
        <p:spPr>
          <a:xfrm>
            <a:off x="838200" y="1826684"/>
            <a:ext cx="5156200" cy="4349749"/>
          </a:xfrm>
        </p:spPr>
        <p:txBody>
          <a:bodyPr/>
          <a:lstStyle>
            <a:lvl1pPr>
              <a:defRPr>
                <a:solidFill>
                  <a:srgbClr val="132E5C"/>
                </a:solidFill>
              </a:defRPr>
            </a:lvl1pPr>
            <a:lvl2pPr>
              <a:defRPr>
                <a:solidFill>
                  <a:schemeClr val="bg2">
                    <a:lumMod val="75000"/>
                  </a:schemeClr>
                </a:solidFill>
              </a:defRPr>
            </a:lvl2pPr>
            <a:lvl3pPr>
              <a:defRPr>
                <a:solidFill>
                  <a:schemeClr val="bg2">
                    <a:lumMod val="75000"/>
                  </a:schemeClr>
                </a:solidFill>
              </a:defRPr>
            </a:lvl3pPr>
            <a:lvl4pPr>
              <a:defRPr>
                <a:solidFill>
                  <a:schemeClr val="bg2">
                    <a:lumMod val="75000"/>
                  </a:schemeClr>
                </a:solidFill>
              </a:defRPr>
            </a:lvl4pPr>
            <a:lvl5pPr>
              <a:defRPr>
                <a:solidFill>
                  <a:schemeClr val="bg2">
                    <a:lumMod val="7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11B2C636-D2FF-7602-E341-510C55ABFCF3}"/>
              </a:ext>
            </a:extLst>
          </p:cNvPr>
          <p:cNvSpPr>
            <a:spLocks noGrp="1"/>
          </p:cNvSpPr>
          <p:nvPr>
            <p:ph sz="half" idx="2"/>
          </p:nvPr>
        </p:nvSpPr>
        <p:spPr>
          <a:xfrm>
            <a:off x="6197600" y="1826684"/>
            <a:ext cx="5156200" cy="4349749"/>
          </a:xfrm>
        </p:spPr>
        <p:txBody>
          <a:bodyPr/>
          <a:lstStyle>
            <a:lvl1pPr>
              <a:defRPr>
                <a:solidFill>
                  <a:srgbClr val="132E5C"/>
                </a:solidFill>
              </a:defRPr>
            </a:lvl1pPr>
            <a:lvl2pPr>
              <a:defRPr>
                <a:solidFill>
                  <a:schemeClr val="bg2">
                    <a:lumMod val="75000"/>
                  </a:schemeClr>
                </a:solidFill>
              </a:defRPr>
            </a:lvl2pPr>
            <a:lvl3pPr>
              <a:defRPr>
                <a:solidFill>
                  <a:schemeClr val="bg2">
                    <a:lumMod val="75000"/>
                  </a:schemeClr>
                </a:solidFill>
              </a:defRPr>
            </a:lvl3pPr>
            <a:lvl4pPr>
              <a:defRPr>
                <a:solidFill>
                  <a:schemeClr val="bg2">
                    <a:lumMod val="75000"/>
                  </a:schemeClr>
                </a:solidFill>
              </a:defRPr>
            </a:lvl4pPr>
            <a:lvl5pPr>
              <a:defRPr>
                <a:solidFill>
                  <a:schemeClr val="bg2">
                    <a:lumMod val="7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5198756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F86D0-6E92-1F34-421B-E0E702FAB6DC}"/>
              </a:ext>
            </a:extLst>
          </p:cNvPr>
          <p:cNvSpPr>
            <a:spLocks noGrp="1"/>
          </p:cNvSpPr>
          <p:nvPr>
            <p:ph type="title"/>
          </p:nvPr>
        </p:nvSpPr>
        <p:spPr/>
        <p:txBody>
          <a:bodyPr>
            <a:normAutofit/>
          </a:bodyPr>
          <a:lstStyle>
            <a:lvl1pPr>
              <a:defRPr sz="4267" b="1">
                <a:solidFill>
                  <a:srgbClr val="132E5C"/>
                </a:solidFill>
                <a:latin typeface="Calibri" panose="020F0502020204030204" pitchFamily="34" charset="0"/>
                <a:cs typeface="Calibri" panose="020F0502020204030204" pitchFamily="34" charset="0"/>
              </a:defRPr>
            </a:lvl1pPr>
          </a:lstStyle>
          <a:p>
            <a:r>
              <a:rPr lang="en-GB" dirty="0"/>
              <a:t>Click to edit Master title style</a:t>
            </a:r>
          </a:p>
        </p:txBody>
      </p:sp>
    </p:spTree>
    <p:extLst>
      <p:ext uri="{BB962C8B-B14F-4D97-AF65-F5344CB8AC3E}">
        <p14:creationId xmlns:p14="http://schemas.microsoft.com/office/powerpoint/2010/main" val="4016330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A6B8A-051D-09C0-72F0-B87B72CED9A7}"/>
              </a:ext>
            </a:extLst>
          </p:cNvPr>
          <p:cNvSpPr>
            <a:spLocks noGrp="1"/>
          </p:cNvSpPr>
          <p:nvPr>
            <p:ph type="title" hasCustomPrompt="1"/>
          </p:nvPr>
        </p:nvSpPr>
        <p:spPr/>
        <p:txBody>
          <a:bodyPr anchor="ctr"/>
          <a:lstStyle>
            <a:lvl1pPr>
              <a:defRPr/>
            </a:lvl1pPr>
          </a:lstStyle>
          <a:p>
            <a:r>
              <a:rPr lang="en-US" dirty="0"/>
              <a:t>Introduction</a:t>
            </a:r>
            <a:endParaRPr lang="en-ZA" dirty="0"/>
          </a:p>
        </p:txBody>
      </p:sp>
      <p:pic>
        <p:nvPicPr>
          <p:cNvPr id="4" name="Picture 3">
            <a:extLst>
              <a:ext uri="{FF2B5EF4-FFF2-40B4-BE49-F238E27FC236}">
                <a16:creationId xmlns:a16="http://schemas.microsoft.com/office/drawing/2014/main" id="{E357302F-0144-6AEB-A631-59E465B9E3C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9675813" y="-1431516"/>
            <a:ext cx="1676400" cy="1126716"/>
          </a:xfrm>
          <a:prstGeom prst="rect">
            <a:avLst/>
          </a:prstGeom>
        </p:spPr>
      </p:pic>
      <p:sp>
        <p:nvSpPr>
          <p:cNvPr id="6" name="Text Placeholder 5">
            <a:extLst>
              <a:ext uri="{FF2B5EF4-FFF2-40B4-BE49-F238E27FC236}">
                <a16:creationId xmlns:a16="http://schemas.microsoft.com/office/drawing/2014/main" id="{1325DDB4-0DD3-AC78-C9F9-852784EB6143}"/>
              </a:ext>
            </a:extLst>
          </p:cNvPr>
          <p:cNvSpPr>
            <a:spLocks noGrp="1"/>
          </p:cNvSpPr>
          <p:nvPr>
            <p:ph type="body" sz="quarter" idx="10"/>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a:extLst>
              <a:ext uri="{FF2B5EF4-FFF2-40B4-BE49-F238E27FC236}">
                <a16:creationId xmlns:a16="http://schemas.microsoft.com/office/drawing/2014/main" id="{06E090C6-9EB7-1DFA-DB6C-218E5DCBE837}"/>
              </a:ext>
            </a:extLst>
          </p:cNvPr>
          <p:cNvPicPr>
            <a:picLocks noChangeAspect="1"/>
          </p:cNvPicPr>
          <p:nvPr userDrawn="1"/>
        </p:nvPicPr>
        <p:blipFill>
          <a:blip r:embed="rId3">
            <a:duotone>
              <a:schemeClr val="accent1">
                <a:shade val="45000"/>
                <a:satMod val="135000"/>
              </a:schemeClr>
              <a:prstClr val="white"/>
            </a:duotone>
          </a:blip>
          <a:stretch>
            <a:fillRect/>
          </a:stretch>
        </p:blipFill>
        <p:spPr>
          <a:xfrm>
            <a:off x="10063961" y="188914"/>
            <a:ext cx="1136951" cy="1116012"/>
          </a:xfrm>
          <a:prstGeom prst="rect">
            <a:avLst/>
          </a:prstGeom>
        </p:spPr>
      </p:pic>
    </p:spTree>
    <p:extLst>
      <p:ext uri="{BB962C8B-B14F-4D97-AF65-F5344CB8AC3E}">
        <p14:creationId xmlns:p14="http://schemas.microsoft.com/office/powerpoint/2010/main" val="29018661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00782-5CFE-D95C-3B70-C29D61279C43}"/>
              </a:ext>
            </a:extLst>
          </p:cNvPr>
          <p:cNvSpPr>
            <a:spLocks noGrp="1"/>
          </p:cNvSpPr>
          <p:nvPr>
            <p:ph type="title"/>
          </p:nvPr>
        </p:nvSpPr>
        <p:spPr>
          <a:xfrm>
            <a:off x="366790" y="315054"/>
            <a:ext cx="10481157" cy="800100"/>
          </a:xfrm>
        </p:spPr>
        <p:txBody>
          <a:bodyPr anchor="b"/>
          <a:lstStyle>
            <a:lvl1pPr>
              <a:defRPr sz="4267" b="1">
                <a:solidFill>
                  <a:srgbClr val="132E5C"/>
                </a:solidFill>
                <a:latin typeface="Calibri" panose="020F0502020204030204" pitchFamily="34" charset="0"/>
                <a:cs typeface="Calibri" panose="020F0502020204030204" pitchFamily="34" charset="0"/>
              </a:defRPr>
            </a:lvl1pPr>
          </a:lstStyle>
          <a:p>
            <a:r>
              <a:rPr lang="en-GB" dirty="0"/>
              <a:t>Click to edit Master title style</a:t>
            </a:r>
          </a:p>
        </p:txBody>
      </p:sp>
      <p:sp>
        <p:nvSpPr>
          <p:cNvPr id="3" name="Picture Placeholder 2">
            <a:extLst>
              <a:ext uri="{FF2B5EF4-FFF2-40B4-BE49-F238E27FC236}">
                <a16:creationId xmlns:a16="http://schemas.microsoft.com/office/drawing/2014/main" id="{457BF3E1-5674-AED6-BEC4-81709D3D163E}"/>
              </a:ext>
            </a:extLst>
          </p:cNvPr>
          <p:cNvSpPr>
            <a:spLocks noGrp="1"/>
          </p:cNvSpPr>
          <p:nvPr>
            <p:ph type="pic" idx="1"/>
          </p:nvPr>
        </p:nvSpPr>
        <p:spPr>
          <a:xfrm>
            <a:off x="366789" y="1630095"/>
            <a:ext cx="5349200" cy="4228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GB"/>
          </a:p>
        </p:txBody>
      </p:sp>
      <p:sp>
        <p:nvSpPr>
          <p:cNvPr id="4" name="Text Placeholder 3">
            <a:extLst>
              <a:ext uri="{FF2B5EF4-FFF2-40B4-BE49-F238E27FC236}">
                <a16:creationId xmlns:a16="http://schemas.microsoft.com/office/drawing/2014/main" id="{EBEBC96F-84A8-D06D-A861-EBEA13624752}"/>
              </a:ext>
            </a:extLst>
          </p:cNvPr>
          <p:cNvSpPr>
            <a:spLocks noGrp="1"/>
          </p:cNvSpPr>
          <p:nvPr>
            <p:ph type="body" sz="half" idx="2"/>
          </p:nvPr>
        </p:nvSpPr>
        <p:spPr>
          <a:xfrm>
            <a:off x="6705601" y="1630095"/>
            <a:ext cx="4519743" cy="4342341"/>
          </a:xfrm>
        </p:spPr>
        <p:txBody>
          <a:bodyPr/>
          <a:lstStyle>
            <a:lvl1pPr marL="0" indent="0">
              <a:buNone/>
              <a:defRPr sz="2133">
                <a:solidFill>
                  <a:srgbClr val="132E5C"/>
                </a:solidFill>
                <a:latin typeface="Calibri" panose="020F0502020204030204" pitchFamily="34" charset="0"/>
                <a:cs typeface="Calibri" panose="020F050202020403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Click to edit Master text styles</a:t>
            </a:r>
          </a:p>
        </p:txBody>
      </p:sp>
    </p:spTree>
    <p:extLst>
      <p:ext uri="{BB962C8B-B14F-4D97-AF65-F5344CB8AC3E}">
        <p14:creationId xmlns:p14="http://schemas.microsoft.com/office/powerpoint/2010/main" val="11019458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54833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rgbClr val="326BB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61E033-F0FF-7524-41F2-041FC0217A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740" y="-1"/>
            <a:ext cx="3499937" cy="823515"/>
          </a:xfrm>
          <a:prstGeom prst="rect">
            <a:avLst/>
          </a:prstGeom>
        </p:spPr>
      </p:pic>
      <p:sp>
        <p:nvSpPr>
          <p:cNvPr id="2" name="Title 1">
            <a:extLst>
              <a:ext uri="{FF2B5EF4-FFF2-40B4-BE49-F238E27FC236}">
                <a16:creationId xmlns:a16="http://schemas.microsoft.com/office/drawing/2014/main" id="{B21F95F9-400F-1EC0-9FA5-C2A885E025CE}"/>
              </a:ext>
            </a:extLst>
          </p:cNvPr>
          <p:cNvSpPr>
            <a:spLocks noGrp="1"/>
          </p:cNvSpPr>
          <p:nvPr>
            <p:ph type="ctrTitle" hasCustomPrompt="1"/>
          </p:nvPr>
        </p:nvSpPr>
        <p:spPr>
          <a:xfrm>
            <a:off x="2038350" y="2349500"/>
            <a:ext cx="8629650" cy="1160462"/>
          </a:xfrm>
        </p:spPr>
        <p:txBody>
          <a:bodyPr anchor="b">
            <a:noAutofit/>
          </a:bodyPr>
          <a:lstStyle>
            <a:lvl1pPr algn="ctr">
              <a:defRPr sz="4800" b="1">
                <a:solidFill>
                  <a:schemeClr val="accent2"/>
                </a:solidFill>
                <a:latin typeface="Helvetica" panose="020B0604020202020204" pitchFamily="34" charset="0"/>
                <a:cs typeface="Helvetica" panose="020B0604020202020204" pitchFamily="34" charset="0"/>
              </a:defRPr>
            </a:lvl1pPr>
          </a:lstStyle>
          <a:p>
            <a:r>
              <a:rPr lang="en-US" dirty="0"/>
              <a:t>TITLE</a:t>
            </a:r>
            <a:endParaRPr lang="en-ZA" dirty="0"/>
          </a:p>
        </p:txBody>
      </p:sp>
      <p:sp>
        <p:nvSpPr>
          <p:cNvPr id="3" name="Subtitle 2">
            <a:extLst>
              <a:ext uri="{FF2B5EF4-FFF2-40B4-BE49-F238E27FC236}">
                <a16:creationId xmlns:a16="http://schemas.microsoft.com/office/drawing/2014/main" id="{DB3FB6C4-458B-C9E8-77BD-0E9898395DD7}"/>
              </a:ext>
            </a:extLst>
          </p:cNvPr>
          <p:cNvSpPr>
            <a:spLocks noGrp="1"/>
          </p:cNvSpPr>
          <p:nvPr>
            <p:ph type="subTitle" idx="1"/>
          </p:nvPr>
        </p:nvSpPr>
        <p:spPr>
          <a:xfrm>
            <a:off x="2038350" y="3602038"/>
            <a:ext cx="8629650" cy="98901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
        <p:nvSpPr>
          <p:cNvPr id="6" name="Text Placeholder 4">
            <a:extLst>
              <a:ext uri="{FF2B5EF4-FFF2-40B4-BE49-F238E27FC236}">
                <a16:creationId xmlns:a16="http://schemas.microsoft.com/office/drawing/2014/main" id="{8D649AAE-EB86-217D-C8A0-89ABE5CE976E}"/>
              </a:ext>
            </a:extLst>
          </p:cNvPr>
          <p:cNvSpPr>
            <a:spLocks noGrp="1"/>
          </p:cNvSpPr>
          <p:nvPr>
            <p:ph type="body" sz="quarter" idx="11" hasCustomPrompt="1"/>
          </p:nvPr>
        </p:nvSpPr>
        <p:spPr>
          <a:xfrm>
            <a:off x="695325" y="5473226"/>
            <a:ext cx="3200689" cy="403699"/>
          </a:xfrm>
          <a:prstGeom prst="rect">
            <a:avLst/>
          </a:prstGeom>
        </p:spPr>
        <p:txBody>
          <a:bodyPr>
            <a:noAutofit/>
          </a:bodyPr>
          <a:lstStyle>
            <a:lvl1pPr marL="0" indent="0">
              <a:buNone/>
              <a:defRPr sz="2400" b="0">
                <a:ln>
                  <a:noFill/>
                </a:ln>
                <a:solidFill>
                  <a:srgbClr val="F3B329"/>
                </a:solidFill>
                <a:latin typeface="Helvetica" pitchFamily="2" charset="0"/>
              </a:defRPr>
            </a:lvl1pPr>
          </a:lstStyle>
          <a:p>
            <a:pPr lvl="0"/>
            <a:r>
              <a:rPr lang="en-GB" dirty="0"/>
              <a:t>Faculty name</a:t>
            </a:r>
          </a:p>
        </p:txBody>
      </p:sp>
    </p:spTree>
    <p:extLst>
      <p:ext uri="{BB962C8B-B14F-4D97-AF65-F5344CB8AC3E}">
        <p14:creationId xmlns:p14="http://schemas.microsoft.com/office/powerpoint/2010/main" val="39811194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nchor="ctr"/>
          <a:lstStyle>
            <a:lvl1pPr>
              <a:defRPr/>
            </a:lvl1pPr>
          </a:lstStyle>
          <a:p>
            <a:r>
              <a:rPr lang="en-US" dirty="0"/>
              <a:t>Learning objectives</a:t>
            </a:r>
            <a:endParaRPr lang="en-ZA" dirty="0"/>
          </a:p>
        </p:txBody>
      </p:sp>
      <p:pic>
        <p:nvPicPr>
          <p:cNvPr id="6" name="Picture 5">
            <a:extLst>
              <a:ext uri="{FF2B5EF4-FFF2-40B4-BE49-F238E27FC236}">
                <a16:creationId xmlns:a16="http://schemas.microsoft.com/office/drawing/2014/main" id="{FB30C277-07A2-1E1E-7175-60D0E646C2F5}"/>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5" y="2466535"/>
            <a:ext cx="595309" cy="622794"/>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7" y="3358496"/>
            <a:ext cx="595309" cy="622794"/>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5" y="4250457"/>
            <a:ext cx="595309" cy="622794"/>
          </a:xfrm>
          <a:prstGeom prst="rect">
            <a:avLst/>
          </a:prstGeom>
        </p:spPr>
      </p:pic>
      <p:sp>
        <p:nvSpPr>
          <p:cNvPr id="11" name="TextBox 10">
            <a:extLst>
              <a:ext uri="{FF2B5EF4-FFF2-40B4-BE49-F238E27FC236}">
                <a16:creationId xmlns:a16="http://schemas.microsoft.com/office/drawing/2014/main" id="{436CD2E7-05A8-9693-5A31-EFBCCF06E78C}"/>
              </a:ext>
            </a:extLst>
          </p:cNvPr>
          <p:cNvSpPr txBox="1"/>
          <p:nvPr userDrawn="1"/>
        </p:nvSpPr>
        <p:spPr>
          <a:xfrm>
            <a:off x="695325" y="1552910"/>
            <a:ext cx="107299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43673"/>
                </a:solidFill>
                <a:effectLst/>
                <a:uLnTx/>
                <a:uFillTx/>
                <a:latin typeface="Calibri"/>
                <a:ea typeface="+mn-ea"/>
                <a:cs typeface="+mn-cs"/>
              </a:rPr>
              <a:t>At the end of this module, participants will be able to:  </a:t>
            </a:r>
            <a:endParaRPr kumimoji="0" lang="en-US" sz="2800" b="1" i="0" u="none" strike="noStrike" kern="1200" cap="none" spc="0" normalizeH="0" baseline="0" noProof="0" dirty="0">
              <a:ln>
                <a:noFill/>
              </a:ln>
              <a:solidFill>
                <a:srgbClr val="043673"/>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userDrawn="1">
            <p:ph type="body" sz="quarter" idx="10" hasCustomPrompt="1"/>
          </p:nvPr>
        </p:nvSpPr>
        <p:spPr>
          <a:xfrm>
            <a:off x="1633537" y="2547099"/>
            <a:ext cx="9718676" cy="461665"/>
          </a:xfrm>
        </p:spPr>
        <p:txBody>
          <a:bodyPr anchor="ctr">
            <a:sp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userDrawn="1">
            <p:ph type="body" sz="quarter" idx="11" hasCustomPrompt="1"/>
          </p:nvPr>
        </p:nvSpPr>
        <p:spPr>
          <a:xfrm>
            <a:off x="1633537" y="3476394"/>
            <a:ext cx="9718676" cy="461665"/>
          </a:xfrm>
        </p:spPr>
        <p:txBody>
          <a:bodyPr anchor="ctr">
            <a:sp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userDrawn="1">
            <p:ph type="body" sz="quarter" idx="12" hasCustomPrompt="1"/>
          </p:nvPr>
        </p:nvSpPr>
        <p:spPr>
          <a:xfrm>
            <a:off x="1633537" y="4405689"/>
            <a:ext cx="9718676" cy="461665"/>
          </a:xfrm>
        </p:spPr>
        <p:txBody>
          <a:bodyPr anchor="ctr">
            <a:sp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6294314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Out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C31A2-F95A-DA3D-CE00-AF8D29910A95}"/>
              </a:ext>
            </a:extLst>
          </p:cNvPr>
          <p:cNvSpPr>
            <a:spLocks noGrp="1"/>
          </p:cNvSpPr>
          <p:nvPr>
            <p:ph type="title" hasCustomPrompt="1"/>
          </p:nvPr>
        </p:nvSpPr>
        <p:spPr>
          <a:xfrm>
            <a:off x="695326" y="188913"/>
            <a:ext cx="9268184" cy="1116012"/>
          </a:xfrm>
        </p:spPr>
        <p:txBody>
          <a:bodyPr anchor="ctr"/>
          <a:lstStyle>
            <a:lvl1pPr>
              <a:defRPr/>
            </a:lvl1pPr>
          </a:lstStyle>
          <a:p>
            <a:r>
              <a:rPr lang="en-US" dirty="0"/>
              <a:t>Outline </a:t>
            </a:r>
            <a:endParaRPr lang="en-ZA" dirty="0"/>
          </a:p>
        </p:txBody>
      </p:sp>
      <p:pic>
        <p:nvPicPr>
          <p:cNvPr id="10" name="Picture 9">
            <a:extLst>
              <a:ext uri="{FF2B5EF4-FFF2-40B4-BE49-F238E27FC236}">
                <a16:creationId xmlns:a16="http://schemas.microsoft.com/office/drawing/2014/main" id="{CCA00376-3FE7-24C2-C4CC-64718B6542A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87763" y="188913"/>
            <a:ext cx="1151045" cy="1116013"/>
          </a:xfrm>
          <a:prstGeom prst="rect">
            <a:avLst/>
          </a:prstGeom>
        </p:spPr>
      </p:pic>
      <p:sp>
        <p:nvSpPr>
          <p:cNvPr id="12" name="Text Placeholder 11">
            <a:extLst>
              <a:ext uri="{FF2B5EF4-FFF2-40B4-BE49-F238E27FC236}">
                <a16:creationId xmlns:a16="http://schemas.microsoft.com/office/drawing/2014/main" id="{4ECBD781-103C-99C9-FC69-B82193544E5B}"/>
              </a:ext>
            </a:extLst>
          </p:cNvPr>
          <p:cNvSpPr>
            <a:spLocks noGrp="1"/>
          </p:cNvSpPr>
          <p:nvPr>
            <p:ph type="body" sz="quarter" idx="10"/>
          </p:nvPr>
        </p:nvSpPr>
        <p:spPr/>
        <p:txBody>
          <a:bodyPr/>
          <a:lstStyle>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832461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Section Header">
    <p:bg>
      <p:bgPr>
        <a:solidFill>
          <a:srgbClr val="CDEA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540E-F18A-AA26-B95D-AE59F9792817}"/>
              </a:ext>
            </a:extLst>
          </p:cNvPr>
          <p:cNvSpPr>
            <a:spLocks noGrp="1"/>
          </p:cNvSpPr>
          <p:nvPr>
            <p:ph type="title" hasCustomPrompt="1"/>
          </p:nvPr>
        </p:nvSpPr>
        <p:spPr>
          <a:xfrm>
            <a:off x="695325" y="1381127"/>
            <a:ext cx="10656888" cy="1699473"/>
          </a:xfrm>
        </p:spPr>
        <p:txBody>
          <a:bodyPr anchor="b"/>
          <a:lstStyle>
            <a:lvl1pPr algn="ctr">
              <a:defRPr sz="6000" b="1" baseline="0">
                <a:solidFill>
                  <a:schemeClr val="accent2"/>
                </a:solidFill>
              </a:defRPr>
            </a:lvl1pPr>
          </a:lstStyle>
          <a:p>
            <a:r>
              <a:rPr lang="en-US" dirty="0"/>
              <a:t>New section</a:t>
            </a:r>
            <a:endParaRPr lang="en-ZA" dirty="0"/>
          </a:p>
        </p:txBody>
      </p:sp>
      <p:sp>
        <p:nvSpPr>
          <p:cNvPr id="10" name="Rectangle 9">
            <a:extLst>
              <a:ext uri="{FF2B5EF4-FFF2-40B4-BE49-F238E27FC236}">
                <a16:creationId xmlns:a16="http://schemas.microsoft.com/office/drawing/2014/main" id="{9AED0B04-5FAA-79D6-F2BC-70BCDF5BF24E}"/>
              </a:ext>
            </a:extLst>
          </p:cNvPr>
          <p:cNvSpPr/>
          <p:nvPr userDrawn="1"/>
        </p:nvSpPr>
        <p:spPr>
          <a:xfrm rot="5400000">
            <a:off x="6046401" y="712398"/>
            <a:ext cx="99203" cy="12192002"/>
          </a:xfrm>
          <a:prstGeom prst="rect">
            <a:avLst/>
          </a:prstGeom>
          <a:solidFill>
            <a:srgbClr val="043673"/>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0ACD742-54D8-7F91-795A-1DFC64D261D0}"/>
              </a:ext>
            </a:extLst>
          </p:cNvPr>
          <p:cNvSpPr/>
          <p:nvPr userDrawn="1"/>
        </p:nvSpPr>
        <p:spPr>
          <a:xfrm rot="5400000">
            <a:off x="6067849" y="640998"/>
            <a:ext cx="43598" cy="12192000"/>
          </a:xfrm>
          <a:prstGeom prst="rect">
            <a:avLst/>
          </a:prstGeom>
          <a:solidFill>
            <a:srgbClr val="FCB814"/>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778626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982732"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8106187" y="193751"/>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841500" y="2455732"/>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69825" y="2735910"/>
            <a:ext cx="423303" cy="359651"/>
          </a:xfrm>
        </p:spPr>
        <p:txBody>
          <a:bodyPr lIns="0" tIns="0" rIns="0" bIns="0" anchor="ctr" anchorCtr="0">
            <a:noAutofit/>
          </a:bodyPr>
          <a:lstStyle>
            <a:lvl1pPr marL="0" indent="0" algn="ctr">
              <a:buFontTx/>
              <a:buNone/>
              <a:defRPr sz="2400"/>
            </a:lvl1pPr>
          </a:lstStyle>
          <a:p>
            <a:pPr lvl="0"/>
            <a:r>
              <a:rPr lang="en-US" dirty="0"/>
              <a:t>1</a:t>
            </a:r>
            <a:endParaRPr lang="en-ZA" dirty="0"/>
          </a:p>
        </p:txBody>
      </p:sp>
      <p:sp>
        <p:nvSpPr>
          <p:cNvPr id="5" name="TextBox 4">
            <a:extLst>
              <a:ext uri="{FF2B5EF4-FFF2-40B4-BE49-F238E27FC236}">
                <a16:creationId xmlns:a16="http://schemas.microsoft.com/office/drawing/2014/main" id="{321243D5-0887-87C1-9809-C9FA3553AE49}"/>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share what it is like in your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3383945D-352C-93A4-F1F0-72EB312C0CCD}"/>
              </a:ext>
            </a:extLst>
          </p:cNvPr>
          <p:cNvSpPr/>
          <p:nvPr userDrawn="1"/>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Text Placeholder 19">
            <a:extLst>
              <a:ext uri="{FF2B5EF4-FFF2-40B4-BE49-F238E27FC236}">
                <a16:creationId xmlns:a16="http://schemas.microsoft.com/office/drawing/2014/main" id="{C6C2E594-F926-D493-F441-AAFF9D9D3955}"/>
              </a:ext>
            </a:extLst>
          </p:cNvPr>
          <p:cNvSpPr>
            <a:spLocks noGrp="1"/>
          </p:cNvSpPr>
          <p:nvPr>
            <p:ph type="body" sz="quarter" idx="27" hasCustomPrompt="1"/>
          </p:nvPr>
        </p:nvSpPr>
        <p:spPr>
          <a:xfrm>
            <a:off x="1841500" y="3772444"/>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 name="Oval 5">
            <a:extLst>
              <a:ext uri="{FF2B5EF4-FFF2-40B4-BE49-F238E27FC236}">
                <a16:creationId xmlns:a16="http://schemas.microsoft.com/office/drawing/2014/main" id="{D36B1C18-8DB4-1B86-987B-12C1F5FD3D59}"/>
              </a:ext>
            </a:extLst>
          </p:cNvPr>
          <p:cNvSpPr/>
          <p:nvPr userDrawn="1"/>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8" name="Text Placeholder 26">
            <a:extLst>
              <a:ext uri="{FF2B5EF4-FFF2-40B4-BE49-F238E27FC236}">
                <a16:creationId xmlns:a16="http://schemas.microsoft.com/office/drawing/2014/main" id="{733BFF02-5545-B63E-0C75-8D38E99E516C}"/>
              </a:ext>
            </a:extLst>
          </p:cNvPr>
          <p:cNvSpPr>
            <a:spLocks noGrp="1"/>
          </p:cNvSpPr>
          <p:nvPr>
            <p:ph type="body" sz="quarter" idx="28" hasCustomPrompt="1"/>
          </p:nvPr>
        </p:nvSpPr>
        <p:spPr>
          <a:xfrm>
            <a:off x="1069825" y="4052622"/>
            <a:ext cx="423303" cy="359651"/>
          </a:xfrm>
        </p:spPr>
        <p:txBody>
          <a:bodyPr lIns="0" tIns="0" rIns="0" bIns="0" anchor="ctr" anchorCtr="0">
            <a:noAutofit/>
          </a:bodyPr>
          <a:lstStyle>
            <a:lvl1pPr marL="0" indent="0" algn="ctr">
              <a:buFontTx/>
              <a:buNone/>
              <a:defRPr sz="2400"/>
            </a:lvl1pPr>
          </a:lstStyle>
          <a:p>
            <a:pPr lvl="0"/>
            <a:r>
              <a:rPr lang="en-ZA" dirty="0"/>
              <a:t>2</a:t>
            </a:r>
          </a:p>
        </p:txBody>
      </p:sp>
      <p:sp>
        <p:nvSpPr>
          <p:cNvPr id="9" name="Rectangle 8">
            <a:extLst>
              <a:ext uri="{FF2B5EF4-FFF2-40B4-BE49-F238E27FC236}">
                <a16:creationId xmlns:a16="http://schemas.microsoft.com/office/drawing/2014/main" id="{52BC6EC4-3347-1078-16AA-BB9E511382C2}"/>
              </a:ext>
            </a:extLst>
          </p:cNvPr>
          <p:cNvSpPr/>
          <p:nvPr userDrawn="1"/>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10" name="Text Placeholder 19">
            <a:extLst>
              <a:ext uri="{FF2B5EF4-FFF2-40B4-BE49-F238E27FC236}">
                <a16:creationId xmlns:a16="http://schemas.microsoft.com/office/drawing/2014/main" id="{0F807EF3-2DDA-E0EF-2E08-C2401618892D}"/>
              </a:ext>
            </a:extLst>
          </p:cNvPr>
          <p:cNvSpPr>
            <a:spLocks noGrp="1"/>
          </p:cNvSpPr>
          <p:nvPr>
            <p:ph type="body" sz="quarter" idx="29" hasCustomPrompt="1"/>
          </p:nvPr>
        </p:nvSpPr>
        <p:spPr>
          <a:xfrm>
            <a:off x="1841500" y="5130639"/>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11" name="Oval 10">
            <a:extLst>
              <a:ext uri="{FF2B5EF4-FFF2-40B4-BE49-F238E27FC236}">
                <a16:creationId xmlns:a16="http://schemas.microsoft.com/office/drawing/2014/main" id="{4EF0E09E-1602-CBD1-F802-8B8F8FC1FD43}"/>
              </a:ext>
            </a:extLst>
          </p:cNvPr>
          <p:cNvSpPr/>
          <p:nvPr userDrawn="1"/>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12" name="Text Placeholder 26">
            <a:extLst>
              <a:ext uri="{FF2B5EF4-FFF2-40B4-BE49-F238E27FC236}">
                <a16:creationId xmlns:a16="http://schemas.microsoft.com/office/drawing/2014/main" id="{C7B67CBB-D405-1BBB-E71D-8593A0797357}"/>
              </a:ext>
            </a:extLst>
          </p:cNvPr>
          <p:cNvSpPr>
            <a:spLocks noGrp="1"/>
          </p:cNvSpPr>
          <p:nvPr>
            <p:ph type="body" sz="quarter" idx="30" hasCustomPrompt="1"/>
          </p:nvPr>
        </p:nvSpPr>
        <p:spPr>
          <a:xfrm>
            <a:off x="1069825" y="5410817"/>
            <a:ext cx="423303" cy="359651"/>
          </a:xfrm>
        </p:spPr>
        <p:txBody>
          <a:bodyPr lIns="0" tIns="0" rIns="0" bIns="0" anchor="ctr" anchorCtr="0">
            <a:noAutofit/>
          </a:bodyPr>
          <a:lstStyle>
            <a:lvl1pPr marL="0" indent="0" algn="ctr">
              <a:buFontTx/>
              <a:buNone/>
              <a:defRPr sz="2400"/>
            </a:lvl1pPr>
          </a:lstStyle>
          <a:p>
            <a:pPr lvl="0"/>
            <a:r>
              <a:rPr lang="en-US" dirty="0"/>
              <a:t>3</a:t>
            </a:r>
            <a:endParaRPr lang="en-ZA" dirty="0"/>
          </a:p>
        </p:txBody>
      </p:sp>
      <p:pic>
        <p:nvPicPr>
          <p:cNvPr id="16" name="Picture 15">
            <a:extLst>
              <a:ext uri="{FF2B5EF4-FFF2-40B4-BE49-F238E27FC236}">
                <a16:creationId xmlns:a16="http://schemas.microsoft.com/office/drawing/2014/main" id="{51F8A3EF-6A35-3624-EA9F-6F1E95ED9670}"/>
              </a:ext>
            </a:extLst>
          </p:cNvPr>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Tree>
    <p:extLst>
      <p:ext uri="{BB962C8B-B14F-4D97-AF65-F5344CB8AC3E}">
        <p14:creationId xmlns:p14="http://schemas.microsoft.com/office/powerpoint/2010/main" val="20134346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ext onl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10656888" cy="1116012"/>
          </a:xfrm>
        </p:spPr>
        <p:txBody>
          <a:bodyPr anchor="ctr"/>
          <a:lstStyle>
            <a:lvl1pPr>
              <a:defRPr/>
            </a:lvl1pPr>
          </a:lstStyle>
          <a:p>
            <a:r>
              <a:rPr lang="en-US" dirty="0"/>
              <a:t>Content – text only</a:t>
            </a:r>
            <a:endParaRPr lang="en-ZA" dirty="0"/>
          </a:p>
        </p:txBody>
      </p:sp>
      <p:sp>
        <p:nvSpPr>
          <p:cNvPr id="9" name="Text Placeholder 8">
            <a:extLst>
              <a:ext uri="{FF2B5EF4-FFF2-40B4-BE49-F238E27FC236}">
                <a16:creationId xmlns:a16="http://schemas.microsoft.com/office/drawing/2014/main" id="{7CBB468A-4688-39B7-2133-A988867110ED}"/>
              </a:ext>
            </a:extLst>
          </p:cNvPr>
          <p:cNvSpPr>
            <a:spLocks noGrp="1"/>
          </p:cNvSpPr>
          <p:nvPr>
            <p:ph type="body" sz="quarter" idx="10"/>
          </p:nvPr>
        </p:nvSpPr>
        <p:spPr>
          <a:xfrm>
            <a:off x="695325" y="1376363"/>
            <a:ext cx="10656888" cy="4500562"/>
          </a:xfrm>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r>
              <a:rPr lang="en-US" dirty="0"/>
              <a:t>Fifth level</a:t>
            </a:r>
            <a:endParaRPr lang="en-ZA" dirty="0"/>
          </a:p>
        </p:txBody>
      </p:sp>
    </p:spTree>
    <p:extLst>
      <p:ext uri="{BB962C8B-B14F-4D97-AF65-F5344CB8AC3E}">
        <p14:creationId xmlns:p14="http://schemas.microsoft.com/office/powerpoint/2010/main" val="6957909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userDrawn="1"/>
        </p:nvSpPr>
        <p:spPr>
          <a:xfrm>
            <a:off x="695325" y="1728223"/>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982732"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8106187" y="193751"/>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695325" y="3296089"/>
            <a:ext cx="10630762" cy="1182279"/>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797625" y="3418835"/>
            <a:ext cx="10426161" cy="936786"/>
          </a:xfrm>
        </p:spPr>
        <p:txBody>
          <a:bodyPr anchor="ctr">
            <a:noAutofit/>
          </a:bodyPr>
          <a:lstStyle>
            <a:lvl1pPr marL="0" indent="0">
              <a:lnSpc>
                <a:spcPct val="100000"/>
              </a:lnSpc>
              <a:buFontTx/>
              <a:buNone/>
              <a:defRPr sz="2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 name="TextBox 4">
            <a:extLst>
              <a:ext uri="{FF2B5EF4-FFF2-40B4-BE49-F238E27FC236}">
                <a16:creationId xmlns:a16="http://schemas.microsoft.com/office/drawing/2014/main" id="{321243D5-0887-87C1-9809-C9FA3553AE49}"/>
              </a:ext>
            </a:extLst>
          </p:cNvPr>
          <p:cNvSpPr txBox="1"/>
          <p:nvPr userDrawn="1"/>
        </p:nvSpPr>
        <p:spPr>
          <a:xfrm>
            <a:off x="669199" y="1859284"/>
            <a:ext cx="1071605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discuss the answer to the question below:</a:t>
            </a: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51F8A3EF-6A35-3624-EA9F-6F1E95ED9670}"/>
              </a:ext>
            </a:extLst>
          </p:cNvPr>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Tree>
    <p:extLst>
      <p:ext uri="{BB962C8B-B14F-4D97-AF65-F5344CB8AC3E}">
        <p14:creationId xmlns:p14="http://schemas.microsoft.com/office/powerpoint/2010/main" val="18984778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onclusion -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16A8-C606-E608-0BD2-DF1942C93198}"/>
              </a:ext>
            </a:extLst>
          </p:cNvPr>
          <p:cNvSpPr>
            <a:spLocks noGrp="1"/>
          </p:cNvSpPr>
          <p:nvPr>
            <p:ph type="title" hasCustomPrompt="1"/>
          </p:nvPr>
        </p:nvSpPr>
        <p:spPr/>
        <p:txBody>
          <a:bodyPr anchor="ctr"/>
          <a:lstStyle>
            <a:lvl1pPr>
              <a:defRPr/>
            </a:lvl1pPr>
          </a:lstStyle>
          <a:p>
            <a:r>
              <a:rPr lang="en-US" dirty="0"/>
              <a:t>Conclusion - key learning points</a:t>
            </a:r>
            <a:endParaRPr lang="en-ZA" dirty="0"/>
          </a:p>
        </p:txBody>
      </p:sp>
      <p:sp>
        <p:nvSpPr>
          <p:cNvPr id="6" name="Text Placeholder 5">
            <a:extLst>
              <a:ext uri="{FF2B5EF4-FFF2-40B4-BE49-F238E27FC236}">
                <a16:creationId xmlns:a16="http://schemas.microsoft.com/office/drawing/2014/main" id="{781BFE8D-88C6-9873-FA7C-DFE7B6C26B1F}"/>
              </a:ext>
            </a:extLst>
          </p:cNvPr>
          <p:cNvSpPr>
            <a:spLocks noGrp="1"/>
          </p:cNvSpPr>
          <p:nvPr>
            <p:ph type="body" sz="quarter" idx="10"/>
          </p:nvPr>
        </p:nvSpPr>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descr="A blue key on a black background&#10;&#10;Description automatically generated">
            <a:extLst>
              <a:ext uri="{FF2B5EF4-FFF2-40B4-BE49-F238E27FC236}">
                <a16:creationId xmlns:a16="http://schemas.microsoft.com/office/drawing/2014/main" id="{8EBD6E50-B227-E5EA-E129-72F07C700A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73881" y="207759"/>
            <a:ext cx="1078320" cy="1078320"/>
          </a:xfrm>
          <a:prstGeom prst="rect">
            <a:avLst/>
          </a:prstGeom>
        </p:spPr>
      </p:pic>
    </p:spTree>
    <p:extLst>
      <p:ext uri="{BB962C8B-B14F-4D97-AF65-F5344CB8AC3E}">
        <p14:creationId xmlns:p14="http://schemas.microsoft.com/office/powerpoint/2010/main" val="2119850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nchor="ctr"/>
          <a:lstStyle>
            <a:lvl1pPr>
              <a:defRPr/>
            </a:lvl1pPr>
          </a:lstStyle>
          <a:p>
            <a:r>
              <a:rPr lang="en-US" dirty="0"/>
              <a:t>Learning objectives</a:t>
            </a:r>
            <a:endParaRPr lang="en-ZA" dirty="0"/>
          </a:p>
        </p:txBody>
      </p:sp>
      <p:grpSp>
        <p:nvGrpSpPr>
          <p:cNvPr id="5" name="Group 4">
            <a:extLst>
              <a:ext uri="{FF2B5EF4-FFF2-40B4-BE49-F238E27FC236}">
                <a16:creationId xmlns:a16="http://schemas.microsoft.com/office/drawing/2014/main" id="{EAAE5BA9-CDC1-26FF-A2DA-D541C7381517}"/>
              </a:ext>
            </a:extLst>
          </p:cNvPr>
          <p:cNvGrpSpPr/>
          <p:nvPr userDrawn="1"/>
        </p:nvGrpSpPr>
        <p:grpSpPr>
          <a:xfrm>
            <a:off x="911225" y="1978261"/>
            <a:ext cx="595312" cy="3646252"/>
            <a:chOff x="155572" y="1978262"/>
            <a:chExt cx="682628" cy="3898663"/>
          </a:xfrm>
        </p:grpSpPr>
        <p:pic>
          <p:nvPicPr>
            <p:cNvPr id="6" name="Picture 5">
              <a:extLst>
                <a:ext uri="{FF2B5EF4-FFF2-40B4-BE49-F238E27FC236}">
                  <a16:creationId xmlns:a16="http://schemas.microsoft.com/office/drawing/2014/main" id="{FB30C277-07A2-1E1E-7175-60D0E646C2F5}"/>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2" y="1978262"/>
              <a:ext cx="682625" cy="665907"/>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4" y="2786451"/>
              <a:ext cx="682625" cy="665907"/>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3" y="3594640"/>
              <a:ext cx="682625" cy="665907"/>
            </a:xfrm>
            <a:prstGeom prst="rect">
              <a:avLst/>
            </a:prstGeom>
          </p:spPr>
        </p:pic>
        <p:pic>
          <p:nvPicPr>
            <p:cNvPr id="9" name="Picture 8">
              <a:extLst>
                <a:ext uri="{FF2B5EF4-FFF2-40B4-BE49-F238E27FC236}">
                  <a16:creationId xmlns:a16="http://schemas.microsoft.com/office/drawing/2014/main" id="{6F4EC902-6AB2-DB1E-FB48-18BC5005B151}"/>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5" y="4402829"/>
              <a:ext cx="682625" cy="665907"/>
            </a:xfrm>
            <a:prstGeom prst="rect">
              <a:avLst/>
            </a:prstGeom>
          </p:spPr>
        </p:pic>
        <p:pic>
          <p:nvPicPr>
            <p:cNvPr id="10" name="Picture 9">
              <a:extLst>
                <a:ext uri="{FF2B5EF4-FFF2-40B4-BE49-F238E27FC236}">
                  <a16:creationId xmlns:a16="http://schemas.microsoft.com/office/drawing/2014/main" id="{C272ECF2-0950-D058-013E-B69E1CDCFD59}"/>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5" y="5211018"/>
              <a:ext cx="682625" cy="665907"/>
            </a:xfrm>
            <a:prstGeom prst="rect">
              <a:avLst/>
            </a:prstGeom>
          </p:spPr>
        </p:pic>
      </p:grpSp>
      <p:sp>
        <p:nvSpPr>
          <p:cNvPr id="11" name="TextBox 10">
            <a:extLst>
              <a:ext uri="{FF2B5EF4-FFF2-40B4-BE49-F238E27FC236}">
                <a16:creationId xmlns:a16="http://schemas.microsoft.com/office/drawing/2014/main" id="{436CD2E7-05A8-9693-5A31-EFBCCF06E78C}"/>
              </a:ext>
            </a:extLst>
          </p:cNvPr>
          <p:cNvSpPr txBox="1"/>
          <p:nvPr userDrawn="1"/>
        </p:nvSpPr>
        <p:spPr>
          <a:xfrm>
            <a:off x="911225" y="1376363"/>
            <a:ext cx="105140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43673"/>
                </a:solidFill>
                <a:effectLst/>
                <a:uLnTx/>
                <a:uFillTx/>
                <a:latin typeface="Calibri"/>
                <a:ea typeface="+mn-ea"/>
                <a:cs typeface="+mn-cs"/>
              </a:rPr>
              <a:t>At the end of this module, participants will be able to:  </a:t>
            </a:r>
            <a:endParaRPr kumimoji="0" lang="en-US" sz="2800" b="1" i="0" u="none" strike="noStrike" kern="1200" cap="none" spc="0" normalizeH="0" baseline="0" noProof="0" dirty="0">
              <a:ln>
                <a:noFill/>
              </a:ln>
              <a:solidFill>
                <a:srgbClr val="043673"/>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4474C72F-4369-173E-5E4C-A5D58498779C}"/>
              </a:ext>
            </a:extLst>
          </p:cNvPr>
          <p:cNvSpPr txBox="1"/>
          <p:nvPr userDrawn="1"/>
        </p:nvSpPr>
        <p:spPr>
          <a:xfrm>
            <a:off x="3042285" y="3244334"/>
            <a:ext cx="60998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p:ph type="body" sz="quarter" idx="10" hasCustomPrompt="1"/>
          </p:nvPr>
        </p:nvSpPr>
        <p:spPr>
          <a:xfrm>
            <a:off x="1633537" y="197826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p:ph type="body" sz="quarter" idx="11" hasCustomPrompt="1"/>
          </p:nvPr>
        </p:nvSpPr>
        <p:spPr>
          <a:xfrm>
            <a:off x="1633537" y="2733196"/>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p:ph type="body" sz="quarter" idx="12" hasCustomPrompt="1"/>
          </p:nvPr>
        </p:nvSpPr>
        <p:spPr>
          <a:xfrm>
            <a:off x="1633537" y="355573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1" name="Text Placeholder 26">
            <a:extLst>
              <a:ext uri="{FF2B5EF4-FFF2-40B4-BE49-F238E27FC236}">
                <a16:creationId xmlns:a16="http://schemas.microsoft.com/office/drawing/2014/main" id="{BFD0243E-A216-93B3-2BEC-A07295D04AF1}"/>
              </a:ext>
            </a:extLst>
          </p:cNvPr>
          <p:cNvSpPr>
            <a:spLocks noGrp="1"/>
          </p:cNvSpPr>
          <p:nvPr>
            <p:ph type="body" sz="quarter" idx="13" hasCustomPrompt="1"/>
          </p:nvPr>
        </p:nvSpPr>
        <p:spPr>
          <a:xfrm>
            <a:off x="1633537" y="4313385"/>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2" name="Text Placeholder 26">
            <a:extLst>
              <a:ext uri="{FF2B5EF4-FFF2-40B4-BE49-F238E27FC236}">
                <a16:creationId xmlns:a16="http://schemas.microsoft.com/office/drawing/2014/main" id="{2513A261-01EB-806D-6D17-4274160C38D4}"/>
              </a:ext>
            </a:extLst>
          </p:cNvPr>
          <p:cNvSpPr>
            <a:spLocks noGrp="1"/>
          </p:cNvSpPr>
          <p:nvPr>
            <p:ph type="body" sz="quarter" idx="14" hasCustomPrompt="1"/>
          </p:nvPr>
        </p:nvSpPr>
        <p:spPr>
          <a:xfrm>
            <a:off x="1633537" y="5071039"/>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35090505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326BB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61E033-F0FF-7524-41F2-041FC0217A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740" y="-1"/>
            <a:ext cx="3499937" cy="823515"/>
          </a:xfrm>
          <a:prstGeom prst="rect">
            <a:avLst/>
          </a:prstGeom>
        </p:spPr>
      </p:pic>
      <p:sp>
        <p:nvSpPr>
          <p:cNvPr id="2" name="Title 1">
            <a:extLst>
              <a:ext uri="{FF2B5EF4-FFF2-40B4-BE49-F238E27FC236}">
                <a16:creationId xmlns:a16="http://schemas.microsoft.com/office/drawing/2014/main" id="{B21F95F9-400F-1EC0-9FA5-C2A885E025CE}"/>
              </a:ext>
            </a:extLst>
          </p:cNvPr>
          <p:cNvSpPr>
            <a:spLocks noGrp="1"/>
          </p:cNvSpPr>
          <p:nvPr>
            <p:ph type="ctrTitle" hasCustomPrompt="1"/>
          </p:nvPr>
        </p:nvSpPr>
        <p:spPr>
          <a:xfrm>
            <a:off x="2038350" y="2349500"/>
            <a:ext cx="8629650" cy="1160462"/>
          </a:xfrm>
        </p:spPr>
        <p:txBody>
          <a:bodyPr anchor="b">
            <a:noAutofit/>
          </a:bodyPr>
          <a:lstStyle>
            <a:lvl1pPr algn="ctr">
              <a:defRPr sz="4800" b="1">
                <a:solidFill>
                  <a:schemeClr val="accent2"/>
                </a:solidFill>
                <a:latin typeface="Helvetica" panose="020B0604020202020204" pitchFamily="34" charset="0"/>
                <a:cs typeface="Helvetica" panose="020B0604020202020204" pitchFamily="34" charset="0"/>
              </a:defRPr>
            </a:lvl1pPr>
          </a:lstStyle>
          <a:p>
            <a:r>
              <a:rPr lang="en-US" dirty="0"/>
              <a:t>TITLE</a:t>
            </a:r>
            <a:endParaRPr lang="en-ZA" dirty="0"/>
          </a:p>
        </p:txBody>
      </p:sp>
      <p:sp>
        <p:nvSpPr>
          <p:cNvPr id="3" name="Subtitle 2">
            <a:extLst>
              <a:ext uri="{FF2B5EF4-FFF2-40B4-BE49-F238E27FC236}">
                <a16:creationId xmlns:a16="http://schemas.microsoft.com/office/drawing/2014/main" id="{DB3FB6C4-458B-C9E8-77BD-0E9898395DD7}"/>
              </a:ext>
            </a:extLst>
          </p:cNvPr>
          <p:cNvSpPr>
            <a:spLocks noGrp="1"/>
          </p:cNvSpPr>
          <p:nvPr>
            <p:ph type="subTitle" idx="1"/>
          </p:nvPr>
        </p:nvSpPr>
        <p:spPr>
          <a:xfrm>
            <a:off x="2038350" y="3602038"/>
            <a:ext cx="8629650" cy="98901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6" name="Text Placeholder 4">
            <a:extLst>
              <a:ext uri="{FF2B5EF4-FFF2-40B4-BE49-F238E27FC236}">
                <a16:creationId xmlns:a16="http://schemas.microsoft.com/office/drawing/2014/main" id="{8D649AAE-EB86-217D-C8A0-89ABE5CE976E}"/>
              </a:ext>
            </a:extLst>
          </p:cNvPr>
          <p:cNvSpPr>
            <a:spLocks noGrp="1"/>
          </p:cNvSpPr>
          <p:nvPr>
            <p:ph type="body" sz="quarter" idx="11" hasCustomPrompt="1"/>
          </p:nvPr>
        </p:nvSpPr>
        <p:spPr>
          <a:xfrm>
            <a:off x="695325" y="5473226"/>
            <a:ext cx="3200689" cy="403699"/>
          </a:xfrm>
          <a:prstGeom prst="rect">
            <a:avLst/>
          </a:prstGeom>
        </p:spPr>
        <p:txBody>
          <a:bodyPr>
            <a:noAutofit/>
          </a:bodyPr>
          <a:lstStyle>
            <a:lvl1pPr marL="0" indent="0">
              <a:buNone/>
              <a:defRPr sz="2400" b="0">
                <a:ln>
                  <a:noFill/>
                </a:ln>
                <a:solidFill>
                  <a:srgbClr val="F3B329"/>
                </a:solidFill>
                <a:latin typeface="Helvetica" pitchFamily="2" charset="0"/>
              </a:defRPr>
            </a:lvl1pPr>
          </a:lstStyle>
          <a:p>
            <a:pPr lvl="0"/>
            <a:r>
              <a:rPr lang="en-GB" dirty="0"/>
              <a:t>Faculty name</a:t>
            </a:r>
          </a:p>
        </p:txBody>
      </p:sp>
      <p:pic>
        <p:nvPicPr>
          <p:cNvPr id="4" name="Picture 3">
            <a:extLst>
              <a:ext uri="{FF2B5EF4-FFF2-40B4-BE49-F238E27FC236}">
                <a16:creationId xmlns:a16="http://schemas.microsoft.com/office/drawing/2014/main" id="{42435A26-8639-F6C2-F899-1E3644BD8E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740" y="-1"/>
            <a:ext cx="3499937" cy="823515"/>
          </a:xfrm>
          <a:prstGeom prst="rect">
            <a:avLst/>
          </a:prstGeom>
        </p:spPr>
      </p:pic>
    </p:spTree>
    <p:extLst>
      <p:ext uri="{BB962C8B-B14F-4D97-AF65-F5344CB8AC3E}">
        <p14:creationId xmlns:p14="http://schemas.microsoft.com/office/powerpoint/2010/main" val="30733050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rgbClr val="CDEA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540E-F18A-AA26-B95D-AE59F9792817}"/>
              </a:ext>
            </a:extLst>
          </p:cNvPr>
          <p:cNvSpPr>
            <a:spLocks noGrp="1"/>
          </p:cNvSpPr>
          <p:nvPr>
            <p:ph type="title" hasCustomPrompt="1"/>
          </p:nvPr>
        </p:nvSpPr>
        <p:spPr>
          <a:xfrm>
            <a:off x="695325" y="1381127"/>
            <a:ext cx="10656888" cy="1699473"/>
          </a:xfrm>
        </p:spPr>
        <p:txBody>
          <a:bodyPr anchor="b"/>
          <a:lstStyle>
            <a:lvl1pPr algn="ctr">
              <a:defRPr sz="6000" b="1" baseline="0">
                <a:solidFill>
                  <a:schemeClr val="accent2"/>
                </a:solidFill>
              </a:defRPr>
            </a:lvl1pPr>
          </a:lstStyle>
          <a:p>
            <a:r>
              <a:rPr lang="en-US" dirty="0"/>
              <a:t>New section</a:t>
            </a:r>
            <a:endParaRPr lang="en-ZA" dirty="0"/>
          </a:p>
        </p:txBody>
      </p:sp>
      <p:sp>
        <p:nvSpPr>
          <p:cNvPr id="10" name="Rectangle 9">
            <a:extLst>
              <a:ext uri="{FF2B5EF4-FFF2-40B4-BE49-F238E27FC236}">
                <a16:creationId xmlns:a16="http://schemas.microsoft.com/office/drawing/2014/main" id="{9AED0B04-5FAA-79D6-F2BC-70BCDF5BF24E}"/>
              </a:ext>
            </a:extLst>
          </p:cNvPr>
          <p:cNvSpPr/>
          <p:nvPr/>
        </p:nvSpPr>
        <p:spPr>
          <a:xfrm rot="5400000">
            <a:off x="6046401" y="712398"/>
            <a:ext cx="99203" cy="12192002"/>
          </a:xfrm>
          <a:prstGeom prst="rect">
            <a:avLst/>
          </a:prstGeom>
          <a:solidFill>
            <a:srgbClr val="043673"/>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0ACD742-54D8-7F91-795A-1DFC64D261D0}"/>
              </a:ext>
            </a:extLst>
          </p:cNvPr>
          <p:cNvSpPr/>
          <p:nvPr/>
        </p:nvSpPr>
        <p:spPr>
          <a:xfrm rot="5400000">
            <a:off x="6067849" y="640998"/>
            <a:ext cx="43598" cy="12192000"/>
          </a:xfrm>
          <a:prstGeom prst="rect">
            <a:avLst/>
          </a:prstGeom>
          <a:solidFill>
            <a:srgbClr val="FCB814"/>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3B4538E-333B-DA9E-8212-DF53094FFC4B}"/>
              </a:ext>
            </a:extLst>
          </p:cNvPr>
          <p:cNvSpPr/>
          <p:nvPr userDrawn="1"/>
        </p:nvSpPr>
        <p:spPr>
          <a:xfrm rot="5400000">
            <a:off x="6046401" y="712398"/>
            <a:ext cx="99203" cy="12192002"/>
          </a:xfrm>
          <a:prstGeom prst="rect">
            <a:avLst/>
          </a:prstGeom>
          <a:solidFill>
            <a:srgbClr val="043673"/>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CB735053-1A6A-005E-57BC-5E9D2894F12B}"/>
              </a:ext>
            </a:extLst>
          </p:cNvPr>
          <p:cNvSpPr/>
          <p:nvPr userDrawn="1"/>
        </p:nvSpPr>
        <p:spPr>
          <a:xfrm rot="5400000">
            <a:off x="6067849" y="640998"/>
            <a:ext cx="43598" cy="12192000"/>
          </a:xfrm>
          <a:prstGeom prst="rect">
            <a:avLst/>
          </a:prstGeom>
          <a:solidFill>
            <a:srgbClr val="FCB814"/>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262381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I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A9A55-B0D9-2E6F-7B85-A947FF8977AF}"/>
              </a:ext>
            </a:extLst>
          </p:cNvPr>
          <p:cNvSpPr>
            <a:spLocks noGrp="1"/>
          </p:cNvSpPr>
          <p:nvPr>
            <p:ph type="title" hasCustomPrompt="1"/>
          </p:nvPr>
        </p:nvSpPr>
        <p:spPr>
          <a:xfrm>
            <a:off x="695325" y="188913"/>
            <a:ext cx="9276811" cy="1116012"/>
          </a:xfrm>
        </p:spPr>
        <p:txBody>
          <a:bodyPr anchor="ctr"/>
          <a:lstStyle>
            <a:lvl1pPr>
              <a:defRPr/>
            </a:lvl1pPr>
          </a:lstStyle>
          <a:p>
            <a:r>
              <a:rPr lang="en-US" dirty="0"/>
              <a:t>Declaration of interests</a:t>
            </a:r>
            <a:endParaRPr lang="en-ZA" dirty="0"/>
          </a:p>
        </p:txBody>
      </p:sp>
      <p:pic>
        <p:nvPicPr>
          <p:cNvPr id="4" name="Picture 3">
            <a:extLst>
              <a:ext uri="{FF2B5EF4-FFF2-40B4-BE49-F238E27FC236}">
                <a16:creationId xmlns:a16="http://schemas.microsoft.com/office/drawing/2014/main" id="{9F422519-FACA-74A1-5A18-C371B39A6812}"/>
              </a:ext>
            </a:extLst>
          </p:cNvPr>
          <p:cNvPicPr>
            <a:picLocks noChangeAspect="1"/>
          </p:cNvPicPr>
          <p:nvPr/>
        </p:nvPicPr>
        <p:blipFill>
          <a:blip r:embed="rId2">
            <a:duotone>
              <a:schemeClr val="accent1">
                <a:shade val="45000"/>
                <a:satMod val="135000"/>
              </a:schemeClr>
              <a:prstClr val="white"/>
            </a:duotone>
          </a:blip>
          <a:stretch>
            <a:fillRect/>
          </a:stretch>
        </p:blipFill>
        <p:spPr>
          <a:xfrm>
            <a:off x="10266576" y="188914"/>
            <a:ext cx="766610" cy="1116011"/>
          </a:xfrm>
          <a:prstGeom prst="rect">
            <a:avLst/>
          </a:prstGeom>
        </p:spPr>
      </p:pic>
      <p:sp>
        <p:nvSpPr>
          <p:cNvPr id="6" name="Text Placeholder 5">
            <a:extLst>
              <a:ext uri="{FF2B5EF4-FFF2-40B4-BE49-F238E27FC236}">
                <a16:creationId xmlns:a16="http://schemas.microsoft.com/office/drawing/2014/main" id="{2A5788F9-AFA3-0704-9066-BFFBE2D01062}"/>
              </a:ext>
            </a:extLst>
          </p:cNvPr>
          <p:cNvSpPr>
            <a:spLocks noGrp="1"/>
          </p:cNvSpPr>
          <p:nvPr>
            <p:ph type="body" sz="quarter" idx="10"/>
          </p:nvPr>
        </p:nvSpPr>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15381174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A6B8A-051D-09C0-72F0-B87B72CED9A7}"/>
              </a:ext>
            </a:extLst>
          </p:cNvPr>
          <p:cNvSpPr>
            <a:spLocks noGrp="1"/>
          </p:cNvSpPr>
          <p:nvPr>
            <p:ph type="title" hasCustomPrompt="1"/>
          </p:nvPr>
        </p:nvSpPr>
        <p:spPr/>
        <p:txBody>
          <a:bodyPr anchor="ctr"/>
          <a:lstStyle>
            <a:lvl1pPr>
              <a:defRPr/>
            </a:lvl1pPr>
          </a:lstStyle>
          <a:p>
            <a:r>
              <a:rPr lang="en-US" dirty="0"/>
              <a:t>Introduction</a:t>
            </a:r>
            <a:endParaRPr lang="en-ZA" dirty="0"/>
          </a:p>
        </p:txBody>
      </p:sp>
      <p:pic>
        <p:nvPicPr>
          <p:cNvPr id="4" name="Picture 3">
            <a:extLst>
              <a:ext uri="{FF2B5EF4-FFF2-40B4-BE49-F238E27FC236}">
                <a16:creationId xmlns:a16="http://schemas.microsoft.com/office/drawing/2014/main" id="{E357302F-0144-6AEB-A631-59E465B9E3CC}"/>
              </a:ext>
            </a:extLst>
          </p:cNvPr>
          <p:cNvPicPr>
            <a:picLocks noChangeAspect="1"/>
          </p:cNvPicPr>
          <p:nvPr/>
        </p:nvPicPr>
        <p:blipFill>
          <a:blip r:embed="rId2">
            <a:duotone>
              <a:schemeClr val="accent1">
                <a:shade val="45000"/>
                <a:satMod val="135000"/>
              </a:schemeClr>
              <a:prstClr val="white"/>
            </a:duotone>
          </a:blip>
          <a:stretch>
            <a:fillRect/>
          </a:stretch>
        </p:blipFill>
        <p:spPr>
          <a:xfrm>
            <a:off x="9675813" y="-1431516"/>
            <a:ext cx="1676400" cy="1126716"/>
          </a:xfrm>
          <a:prstGeom prst="rect">
            <a:avLst/>
          </a:prstGeom>
        </p:spPr>
      </p:pic>
      <p:sp>
        <p:nvSpPr>
          <p:cNvPr id="6" name="Text Placeholder 5">
            <a:extLst>
              <a:ext uri="{FF2B5EF4-FFF2-40B4-BE49-F238E27FC236}">
                <a16:creationId xmlns:a16="http://schemas.microsoft.com/office/drawing/2014/main" id="{1325DDB4-0DD3-AC78-C9F9-852784EB6143}"/>
              </a:ext>
            </a:extLst>
          </p:cNvPr>
          <p:cNvSpPr>
            <a:spLocks noGrp="1"/>
          </p:cNvSpPr>
          <p:nvPr>
            <p:ph type="body"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a:extLst>
              <a:ext uri="{FF2B5EF4-FFF2-40B4-BE49-F238E27FC236}">
                <a16:creationId xmlns:a16="http://schemas.microsoft.com/office/drawing/2014/main" id="{06E090C6-9EB7-1DFA-DB6C-218E5DCBE837}"/>
              </a:ext>
            </a:extLst>
          </p:cNvPr>
          <p:cNvPicPr>
            <a:picLocks noChangeAspect="1"/>
          </p:cNvPicPr>
          <p:nvPr/>
        </p:nvPicPr>
        <p:blipFill>
          <a:blip r:embed="rId3">
            <a:duotone>
              <a:schemeClr val="accent1">
                <a:shade val="45000"/>
                <a:satMod val="135000"/>
              </a:schemeClr>
              <a:prstClr val="white"/>
            </a:duotone>
          </a:blip>
          <a:stretch>
            <a:fillRect/>
          </a:stretch>
        </p:blipFill>
        <p:spPr>
          <a:xfrm>
            <a:off x="10063961" y="188914"/>
            <a:ext cx="1136951" cy="1116012"/>
          </a:xfrm>
          <a:prstGeom prst="rect">
            <a:avLst/>
          </a:prstGeom>
        </p:spPr>
      </p:pic>
      <p:pic>
        <p:nvPicPr>
          <p:cNvPr id="3" name="Picture 2">
            <a:extLst>
              <a:ext uri="{FF2B5EF4-FFF2-40B4-BE49-F238E27FC236}">
                <a16:creationId xmlns:a16="http://schemas.microsoft.com/office/drawing/2014/main" id="{254BFBB3-E8B7-4C8F-6BA7-42D362689EF6}"/>
              </a:ext>
            </a:extLst>
          </p:cNvPr>
          <p:cNvPicPr>
            <a:picLocks noChangeAspect="1"/>
          </p:cNvPicPr>
          <p:nvPr userDrawn="1"/>
        </p:nvPicPr>
        <p:blipFill>
          <a:blip r:embed="rId3">
            <a:duotone>
              <a:schemeClr val="accent1">
                <a:shade val="45000"/>
                <a:satMod val="135000"/>
              </a:schemeClr>
              <a:prstClr val="white"/>
            </a:duotone>
          </a:blip>
          <a:stretch>
            <a:fillRect/>
          </a:stretch>
        </p:blipFill>
        <p:spPr>
          <a:xfrm>
            <a:off x="10063961" y="188914"/>
            <a:ext cx="1136951" cy="1116012"/>
          </a:xfrm>
          <a:prstGeom prst="rect">
            <a:avLst/>
          </a:prstGeom>
        </p:spPr>
      </p:pic>
    </p:spTree>
    <p:extLst>
      <p:ext uri="{BB962C8B-B14F-4D97-AF65-F5344CB8AC3E}">
        <p14:creationId xmlns:p14="http://schemas.microsoft.com/office/powerpoint/2010/main" val="19946816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nchor="ctr"/>
          <a:lstStyle>
            <a:lvl1pPr>
              <a:defRPr/>
            </a:lvl1pPr>
          </a:lstStyle>
          <a:p>
            <a:r>
              <a:rPr lang="en-US" dirty="0"/>
              <a:t>Learning objectives</a:t>
            </a:r>
            <a:endParaRPr lang="en-ZA" dirty="0"/>
          </a:p>
        </p:txBody>
      </p:sp>
      <p:grpSp>
        <p:nvGrpSpPr>
          <p:cNvPr id="5" name="Group 4">
            <a:extLst>
              <a:ext uri="{FF2B5EF4-FFF2-40B4-BE49-F238E27FC236}">
                <a16:creationId xmlns:a16="http://schemas.microsoft.com/office/drawing/2014/main" id="{EAAE5BA9-CDC1-26FF-A2DA-D541C7381517}"/>
              </a:ext>
            </a:extLst>
          </p:cNvPr>
          <p:cNvGrpSpPr/>
          <p:nvPr/>
        </p:nvGrpSpPr>
        <p:grpSpPr>
          <a:xfrm>
            <a:off x="911225" y="1978261"/>
            <a:ext cx="595312" cy="3646252"/>
            <a:chOff x="155572" y="1978262"/>
            <a:chExt cx="682628" cy="3898663"/>
          </a:xfrm>
        </p:grpSpPr>
        <p:pic>
          <p:nvPicPr>
            <p:cNvPr id="6" name="Picture 5">
              <a:extLst>
                <a:ext uri="{FF2B5EF4-FFF2-40B4-BE49-F238E27FC236}">
                  <a16:creationId xmlns:a16="http://schemas.microsoft.com/office/drawing/2014/main" id="{FB30C277-07A2-1E1E-7175-60D0E646C2F5}"/>
                </a:ext>
              </a:extLst>
            </p:cNvPr>
            <p:cNvPicPr>
              <a:picLocks noChangeAspect="1"/>
            </p:cNvPicPr>
            <p:nvPr/>
          </p:nvPicPr>
          <p:blipFill>
            <a:blip r:embed="rId2">
              <a:duotone>
                <a:schemeClr val="accent2">
                  <a:shade val="45000"/>
                  <a:satMod val="135000"/>
                </a:schemeClr>
                <a:prstClr val="white"/>
              </a:duotone>
            </a:blip>
            <a:stretch>
              <a:fillRect/>
            </a:stretch>
          </p:blipFill>
          <p:spPr>
            <a:xfrm>
              <a:off x="155572" y="1978262"/>
              <a:ext cx="682625" cy="665907"/>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p:nvPicPr>
          <p:blipFill>
            <a:blip r:embed="rId2">
              <a:duotone>
                <a:schemeClr val="accent2">
                  <a:shade val="45000"/>
                  <a:satMod val="135000"/>
                </a:schemeClr>
                <a:prstClr val="white"/>
              </a:duotone>
            </a:blip>
            <a:stretch>
              <a:fillRect/>
            </a:stretch>
          </p:blipFill>
          <p:spPr>
            <a:xfrm>
              <a:off x="155574" y="2786451"/>
              <a:ext cx="682625" cy="665907"/>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p:nvPicPr>
          <p:blipFill>
            <a:blip r:embed="rId2">
              <a:duotone>
                <a:schemeClr val="accent2">
                  <a:shade val="45000"/>
                  <a:satMod val="135000"/>
                </a:schemeClr>
                <a:prstClr val="white"/>
              </a:duotone>
            </a:blip>
            <a:stretch>
              <a:fillRect/>
            </a:stretch>
          </p:blipFill>
          <p:spPr>
            <a:xfrm>
              <a:off x="155573" y="3594640"/>
              <a:ext cx="682625" cy="665907"/>
            </a:xfrm>
            <a:prstGeom prst="rect">
              <a:avLst/>
            </a:prstGeom>
          </p:spPr>
        </p:pic>
        <p:pic>
          <p:nvPicPr>
            <p:cNvPr id="9" name="Picture 8">
              <a:extLst>
                <a:ext uri="{FF2B5EF4-FFF2-40B4-BE49-F238E27FC236}">
                  <a16:creationId xmlns:a16="http://schemas.microsoft.com/office/drawing/2014/main" id="{6F4EC902-6AB2-DB1E-FB48-18BC5005B151}"/>
                </a:ext>
              </a:extLst>
            </p:cNvPr>
            <p:cNvPicPr>
              <a:picLocks noChangeAspect="1"/>
            </p:cNvPicPr>
            <p:nvPr/>
          </p:nvPicPr>
          <p:blipFill>
            <a:blip r:embed="rId2">
              <a:duotone>
                <a:schemeClr val="accent2">
                  <a:shade val="45000"/>
                  <a:satMod val="135000"/>
                </a:schemeClr>
                <a:prstClr val="white"/>
              </a:duotone>
            </a:blip>
            <a:stretch>
              <a:fillRect/>
            </a:stretch>
          </p:blipFill>
          <p:spPr>
            <a:xfrm>
              <a:off x="155575" y="4402829"/>
              <a:ext cx="682625" cy="665907"/>
            </a:xfrm>
            <a:prstGeom prst="rect">
              <a:avLst/>
            </a:prstGeom>
          </p:spPr>
        </p:pic>
        <p:pic>
          <p:nvPicPr>
            <p:cNvPr id="10" name="Picture 9">
              <a:extLst>
                <a:ext uri="{FF2B5EF4-FFF2-40B4-BE49-F238E27FC236}">
                  <a16:creationId xmlns:a16="http://schemas.microsoft.com/office/drawing/2014/main" id="{C272ECF2-0950-D058-013E-B69E1CDCFD59}"/>
                </a:ext>
              </a:extLst>
            </p:cNvPr>
            <p:cNvPicPr>
              <a:picLocks noChangeAspect="1"/>
            </p:cNvPicPr>
            <p:nvPr/>
          </p:nvPicPr>
          <p:blipFill>
            <a:blip r:embed="rId2">
              <a:duotone>
                <a:schemeClr val="accent2">
                  <a:shade val="45000"/>
                  <a:satMod val="135000"/>
                </a:schemeClr>
                <a:prstClr val="white"/>
              </a:duotone>
            </a:blip>
            <a:stretch>
              <a:fillRect/>
            </a:stretch>
          </p:blipFill>
          <p:spPr>
            <a:xfrm>
              <a:off x="155575" y="5211018"/>
              <a:ext cx="682625" cy="665907"/>
            </a:xfrm>
            <a:prstGeom prst="rect">
              <a:avLst/>
            </a:prstGeom>
          </p:spPr>
        </p:pic>
      </p:grpSp>
      <p:sp>
        <p:nvSpPr>
          <p:cNvPr id="11" name="TextBox 10">
            <a:extLst>
              <a:ext uri="{FF2B5EF4-FFF2-40B4-BE49-F238E27FC236}">
                <a16:creationId xmlns:a16="http://schemas.microsoft.com/office/drawing/2014/main" id="{436CD2E7-05A8-9693-5A31-EFBCCF06E78C}"/>
              </a:ext>
            </a:extLst>
          </p:cNvPr>
          <p:cNvSpPr txBox="1"/>
          <p:nvPr/>
        </p:nvSpPr>
        <p:spPr>
          <a:xfrm>
            <a:off x="911225" y="1376363"/>
            <a:ext cx="105140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43673"/>
                </a:solidFill>
                <a:effectLst/>
                <a:uLnTx/>
                <a:uFillTx/>
                <a:latin typeface="Calibri"/>
                <a:ea typeface="+mn-ea"/>
                <a:cs typeface="+mn-cs"/>
              </a:rPr>
              <a:t>At the end of this module, participants will be able to:  </a:t>
            </a:r>
            <a:endParaRPr kumimoji="0" lang="en-US" sz="2800" b="1" i="0" u="none" strike="noStrike" kern="1200" cap="none" spc="0" normalizeH="0" baseline="0" noProof="0" dirty="0">
              <a:ln>
                <a:noFill/>
              </a:ln>
              <a:solidFill>
                <a:srgbClr val="043673"/>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4474C72F-4369-173E-5E4C-A5D58498779C}"/>
              </a:ext>
            </a:extLst>
          </p:cNvPr>
          <p:cNvSpPr txBox="1"/>
          <p:nvPr/>
        </p:nvSpPr>
        <p:spPr>
          <a:xfrm>
            <a:off x="3042285" y="3244334"/>
            <a:ext cx="60998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p:ph type="body" sz="quarter" idx="10" hasCustomPrompt="1"/>
          </p:nvPr>
        </p:nvSpPr>
        <p:spPr>
          <a:xfrm>
            <a:off x="1633537" y="197826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p:ph type="body" sz="quarter" idx="11" hasCustomPrompt="1"/>
          </p:nvPr>
        </p:nvSpPr>
        <p:spPr>
          <a:xfrm>
            <a:off x="1633537" y="2733196"/>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p:ph type="body" sz="quarter" idx="12" hasCustomPrompt="1"/>
          </p:nvPr>
        </p:nvSpPr>
        <p:spPr>
          <a:xfrm>
            <a:off x="1633537" y="355573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1" name="Text Placeholder 26">
            <a:extLst>
              <a:ext uri="{FF2B5EF4-FFF2-40B4-BE49-F238E27FC236}">
                <a16:creationId xmlns:a16="http://schemas.microsoft.com/office/drawing/2014/main" id="{BFD0243E-A216-93B3-2BEC-A07295D04AF1}"/>
              </a:ext>
            </a:extLst>
          </p:cNvPr>
          <p:cNvSpPr>
            <a:spLocks noGrp="1"/>
          </p:cNvSpPr>
          <p:nvPr>
            <p:ph type="body" sz="quarter" idx="13" hasCustomPrompt="1"/>
          </p:nvPr>
        </p:nvSpPr>
        <p:spPr>
          <a:xfrm>
            <a:off x="1633537" y="4313385"/>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2" name="Text Placeholder 26">
            <a:extLst>
              <a:ext uri="{FF2B5EF4-FFF2-40B4-BE49-F238E27FC236}">
                <a16:creationId xmlns:a16="http://schemas.microsoft.com/office/drawing/2014/main" id="{2513A261-01EB-806D-6D17-4274160C38D4}"/>
              </a:ext>
            </a:extLst>
          </p:cNvPr>
          <p:cNvSpPr>
            <a:spLocks noGrp="1"/>
          </p:cNvSpPr>
          <p:nvPr>
            <p:ph type="body" sz="quarter" idx="14" hasCustomPrompt="1"/>
          </p:nvPr>
        </p:nvSpPr>
        <p:spPr>
          <a:xfrm>
            <a:off x="1633537" y="5071039"/>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36747185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_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nchor="ctr"/>
          <a:lstStyle>
            <a:lvl1pPr>
              <a:defRPr/>
            </a:lvl1pPr>
          </a:lstStyle>
          <a:p>
            <a:r>
              <a:rPr lang="en-US" dirty="0"/>
              <a:t>Learning objectives</a:t>
            </a:r>
            <a:endParaRPr lang="en-ZA" dirty="0"/>
          </a:p>
        </p:txBody>
      </p:sp>
      <p:pic>
        <p:nvPicPr>
          <p:cNvPr id="6" name="Picture 5">
            <a:extLst>
              <a:ext uri="{FF2B5EF4-FFF2-40B4-BE49-F238E27FC236}">
                <a16:creationId xmlns:a16="http://schemas.microsoft.com/office/drawing/2014/main" id="{FB30C277-07A2-1E1E-7175-60D0E646C2F5}"/>
              </a:ext>
            </a:extLst>
          </p:cNvPr>
          <p:cNvPicPr>
            <a:picLocks noChangeAspect="1"/>
          </p:cNvPicPr>
          <p:nvPr/>
        </p:nvPicPr>
        <p:blipFill>
          <a:blip r:embed="rId2">
            <a:duotone>
              <a:schemeClr val="accent2">
                <a:shade val="45000"/>
                <a:satMod val="135000"/>
              </a:schemeClr>
              <a:prstClr val="white"/>
            </a:duotone>
          </a:blip>
          <a:stretch>
            <a:fillRect/>
          </a:stretch>
        </p:blipFill>
        <p:spPr>
          <a:xfrm>
            <a:off x="911225" y="1978261"/>
            <a:ext cx="595309" cy="622794"/>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p:nvPicPr>
        <p:blipFill>
          <a:blip r:embed="rId2">
            <a:duotone>
              <a:schemeClr val="accent2">
                <a:shade val="45000"/>
                <a:satMod val="135000"/>
              </a:schemeClr>
              <a:prstClr val="white"/>
            </a:duotone>
          </a:blip>
          <a:stretch>
            <a:fillRect/>
          </a:stretch>
        </p:blipFill>
        <p:spPr>
          <a:xfrm>
            <a:off x="911227" y="2734125"/>
            <a:ext cx="595309" cy="622794"/>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p:nvPicPr>
        <p:blipFill>
          <a:blip r:embed="rId2">
            <a:duotone>
              <a:schemeClr val="accent2">
                <a:shade val="45000"/>
                <a:satMod val="135000"/>
              </a:schemeClr>
              <a:prstClr val="white"/>
            </a:duotone>
          </a:blip>
          <a:stretch>
            <a:fillRect/>
          </a:stretch>
        </p:blipFill>
        <p:spPr>
          <a:xfrm>
            <a:off x="911226" y="3489990"/>
            <a:ext cx="595309" cy="622794"/>
          </a:xfrm>
          <a:prstGeom prst="rect">
            <a:avLst/>
          </a:prstGeom>
        </p:spPr>
      </p:pic>
      <p:pic>
        <p:nvPicPr>
          <p:cNvPr id="9" name="Picture 8">
            <a:extLst>
              <a:ext uri="{FF2B5EF4-FFF2-40B4-BE49-F238E27FC236}">
                <a16:creationId xmlns:a16="http://schemas.microsoft.com/office/drawing/2014/main" id="{6F4EC902-6AB2-DB1E-FB48-18BC5005B151}"/>
              </a:ext>
            </a:extLst>
          </p:cNvPr>
          <p:cNvPicPr>
            <a:picLocks noChangeAspect="1"/>
          </p:cNvPicPr>
          <p:nvPr/>
        </p:nvPicPr>
        <p:blipFill>
          <a:blip r:embed="rId2">
            <a:duotone>
              <a:schemeClr val="accent2">
                <a:shade val="45000"/>
                <a:satMod val="135000"/>
              </a:schemeClr>
              <a:prstClr val="white"/>
            </a:duotone>
          </a:blip>
          <a:stretch>
            <a:fillRect/>
          </a:stretch>
        </p:blipFill>
        <p:spPr>
          <a:xfrm>
            <a:off x="911228" y="4245854"/>
            <a:ext cx="595309" cy="622794"/>
          </a:xfrm>
          <a:prstGeom prst="rect">
            <a:avLst/>
          </a:prstGeom>
        </p:spPr>
      </p:pic>
      <p:sp>
        <p:nvSpPr>
          <p:cNvPr id="11" name="TextBox 10">
            <a:extLst>
              <a:ext uri="{FF2B5EF4-FFF2-40B4-BE49-F238E27FC236}">
                <a16:creationId xmlns:a16="http://schemas.microsoft.com/office/drawing/2014/main" id="{436CD2E7-05A8-9693-5A31-EFBCCF06E78C}"/>
              </a:ext>
            </a:extLst>
          </p:cNvPr>
          <p:cNvSpPr txBox="1"/>
          <p:nvPr/>
        </p:nvSpPr>
        <p:spPr>
          <a:xfrm>
            <a:off x="911225" y="1376363"/>
            <a:ext cx="105140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43673"/>
                </a:solidFill>
                <a:effectLst/>
                <a:uLnTx/>
                <a:uFillTx/>
                <a:latin typeface="Calibri"/>
                <a:ea typeface="+mn-ea"/>
                <a:cs typeface="+mn-cs"/>
              </a:rPr>
              <a:t>At the end of this module, participants will be able to:  </a:t>
            </a:r>
            <a:endParaRPr kumimoji="0" lang="en-US" sz="2800" b="1" i="0" u="none" strike="noStrike" kern="1200" cap="none" spc="0" normalizeH="0" baseline="0" noProof="0" dirty="0">
              <a:ln>
                <a:noFill/>
              </a:ln>
              <a:solidFill>
                <a:srgbClr val="043673"/>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4474C72F-4369-173E-5E4C-A5D58498779C}"/>
              </a:ext>
            </a:extLst>
          </p:cNvPr>
          <p:cNvSpPr txBox="1"/>
          <p:nvPr/>
        </p:nvSpPr>
        <p:spPr>
          <a:xfrm>
            <a:off x="3042285" y="3244334"/>
            <a:ext cx="60998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p:ph type="body" sz="quarter" idx="10" hasCustomPrompt="1"/>
          </p:nvPr>
        </p:nvSpPr>
        <p:spPr>
          <a:xfrm>
            <a:off x="1633537" y="197826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p:ph type="body" sz="quarter" idx="11" hasCustomPrompt="1"/>
          </p:nvPr>
        </p:nvSpPr>
        <p:spPr>
          <a:xfrm>
            <a:off x="1633537" y="2733196"/>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p:ph type="body" sz="quarter" idx="12" hasCustomPrompt="1"/>
          </p:nvPr>
        </p:nvSpPr>
        <p:spPr>
          <a:xfrm>
            <a:off x="1633537" y="355573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1" name="Text Placeholder 26">
            <a:extLst>
              <a:ext uri="{FF2B5EF4-FFF2-40B4-BE49-F238E27FC236}">
                <a16:creationId xmlns:a16="http://schemas.microsoft.com/office/drawing/2014/main" id="{BFD0243E-A216-93B3-2BEC-A07295D04AF1}"/>
              </a:ext>
            </a:extLst>
          </p:cNvPr>
          <p:cNvSpPr>
            <a:spLocks noGrp="1"/>
          </p:cNvSpPr>
          <p:nvPr>
            <p:ph type="body" sz="quarter" idx="13" hasCustomPrompt="1"/>
          </p:nvPr>
        </p:nvSpPr>
        <p:spPr>
          <a:xfrm>
            <a:off x="1633537" y="4313385"/>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20118876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982732"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p:nvPicPr>
        <p:blipFill>
          <a:blip r:embed="rId2">
            <a:duotone>
              <a:schemeClr val="accent1">
                <a:shade val="45000"/>
                <a:satMod val="135000"/>
              </a:schemeClr>
              <a:prstClr val="white"/>
            </a:duotone>
          </a:blip>
          <a:stretch>
            <a:fillRect/>
          </a:stretch>
        </p:blipFill>
        <p:spPr>
          <a:xfrm>
            <a:off x="8106187" y="193751"/>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841500" y="2455732"/>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69825" y="2735910"/>
            <a:ext cx="423303" cy="359651"/>
          </a:xfrm>
        </p:spPr>
        <p:txBody>
          <a:bodyPr lIns="0" tIns="0" rIns="0" bIns="0" anchor="ctr" anchorCtr="0">
            <a:noAutofit/>
          </a:bodyPr>
          <a:lstStyle>
            <a:lvl1pPr marL="0" indent="0" algn="ctr">
              <a:buFontTx/>
              <a:buNone/>
              <a:defRPr sz="2400"/>
            </a:lvl1pPr>
          </a:lstStyle>
          <a:p>
            <a:pPr lvl="0"/>
            <a:r>
              <a:rPr lang="en-US" dirty="0"/>
              <a:t>1</a:t>
            </a:r>
            <a:endParaRPr lang="en-ZA" dirty="0"/>
          </a:p>
        </p:txBody>
      </p:sp>
      <p:sp>
        <p:nvSpPr>
          <p:cNvPr id="5" name="TextBox 4">
            <a:extLst>
              <a:ext uri="{FF2B5EF4-FFF2-40B4-BE49-F238E27FC236}">
                <a16:creationId xmlns:a16="http://schemas.microsoft.com/office/drawing/2014/main" id="{321243D5-0887-87C1-9809-C9FA3553AE49}"/>
              </a:ext>
            </a:extLst>
          </p:cNvPr>
          <p:cNvSpPr txBox="1"/>
          <p:nvPr/>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share what it is like in your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3383945D-352C-93A4-F1F0-72EB312C0CCD}"/>
              </a:ext>
            </a:extLst>
          </p:cNvPr>
          <p:cNvSpPr/>
          <p:nvPr/>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Text Placeholder 19">
            <a:extLst>
              <a:ext uri="{FF2B5EF4-FFF2-40B4-BE49-F238E27FC236}">
                <a16:creationId xmlns:a16="http://schemas.microsoft.com/office/drawing/2014/main" id="{C6C2E594-F926-D493-F441-AAFF9D9D3955}"/>
              </a:ext>
            </a:extLst>
          </p:cNvPr>
          <p:cNvSpPr>
            <a:spLocks noGrp="1"/>
          </p:cNvSpPr>
          <p:nvPr>
            <p:ph type="body" sz="quarter" idx="27" hasCustomPrompt="1"/>
          </p:nvPr>
        </p:nvSpPr>
        <p:spPr>
          <a:xfrm>
            <a:off x="1841500" y="3772444"/>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 name="Oval 5">
            <a:extLst>
              <a:ext uri="{FF2B5EF4-FFF2-40B4-BE49-F238E27FC236}">
                <a16:creationId xmlns:a16="http://schemas.microsoft.com/office/drawing/2014/main" id="{D36B1C18-8DB4-1B86-987B-12C1F5FD3D59}"/>
              </a:ext>
            </a:extLst>
          </p:cNvPr>
          <p:cNvSpPr/>
          <p:nvPr/>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8" name="Text Placeholder 26">
            <a:extLst>
              <a:ext uri="{FF2B5EF4-FFF2-40B4-BE49-F238E27FC236}">
                <a16:creationId xmlns:a16="http://schemas.microsoft.com/office/drawing/2014/main" id="{733BFF02-5545-B63E-0C75-8D38E99E516C}"/>
              </a:ext>
            </a:extLst>
          </p:cNvPr>
          <p:cNvSpPr>
            <a:spLocks noGrp="1"/>
          </p:cNvSpPr>
          <p:nvPr>
            <p:ph type="body" sz="quarter" idx="28" hasCustomPrompt="1"/>
          </p:nvPr>
        </p:nvSpPr>
        <p:spPr>
          <a:xfrm>
            <a:off x="1069825" y="4052622"/>
            <a:ext cx="423303" cy="359651"/>
          </a:xfrm>
        </p:spPr>
        <p:txBody>
          <a:bodyPr lIns="0" tIns="0" rIns="0" bIns="0" anchor="ctr" anchorCtr="0">
            <a:noAutofit/>
          </a:bodyPr>
          <a:lstStyle>
            <a:lvl1pPr marL="0" indent="0" algn="ctr">
              <a:buFontTx/>
              <a:buNone/>
              <a:defRPr sz="2400"/>
            </a:lvl1pPr>
          </a:lstStyle>
          <a:p>
            <a:pPr lvl="0"/>
            <a:r>
              <a:rPr lang="en-ZA" dirty="0"/>
              <a:t>2</a:t>
            </a:r>
          </a:p>
        </p:txBody>
      </p:sp>
      <p:sp>
        <p:nvSpPr>
          <p:cNvPr id="9" name="Rectangle 8">
            <a:extLst>
              <a:ext uri="{FF2B5EF4-FFF2-40B4-BE49-F238E27FC236}">
                <a16:creationId xmlns:a16="http://schemas.microsoft.com/office/drawing/2014/main" id="{52BC6EC4-3347-1078-16AA-BB9E511382C2}"/>
              </a:ext>
            </a:extLst>
          </p:cNvPr>
          <p:cNvSpPr/>
          <p:nvPr/>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10" name="Text Placeholder 19">
            <a:extLst>
              <a:ext uri="{FF2B5EF4-FFF2-40B4-BE49-F238E27FC236}">
                <a16:creationId xmlns:a16="http://schemas.microsoft.com/office/drawing/2014/main" id="{0F807EF3-2DDA-E0EF-2E08-C2401618892D}"/>
              </a:ext>
            </a:extLst>
          </p:cNvPr>
          <p:cNvSpPr>
            <a:spLocks noGrp="1"/>
          </p:cNvSpPr>
          <p:nvPr>
            <p:ph type="body" sz="quarter" idx="29" hasCustomPrompt="1"/>
          </p:nvPr>
        </p:nvSpPr>
        <p:spPr>
          <a:xfrm>
            <a:off x="1841500" y="5130639"/>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11" name="Oval 10">
            <a:extLst>
              <a:ext uri="{FF2B5EF4-FFF2-40B4-BE49-F238E27FC236}">
                <a16:creationId xmlns:a16="http://schemas.microsoft.com/office/drawing/2014/main" id="{4EF0E09E-1602-CBD1-F802-8B8F8FC1FD43}"/>
              </a:ext>
            </a:extLst>
          </p:cNvPr>
          <p:cNvSpPr/>
          <p:nvPr/>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12" name="Text Placeholder 26">
            <a:extLst>
              <a:ext uri="{FF2B5EF4-FFF2-40B4-BE49-F238E27FC236}">
                <a16:creationId xmlns:a16="http://schemas.microsoft.com/office/drawing/2014/main" id="{C7B67CBB-D405-1BBB-E71D-8593A0797357}"/>
              </a:ext>
            </a:extLst>
          </p:cNvPr>
          <p:cNvSpPr>
            <a:spLocks noGrp="1"/>
          </p:cNvSpPr>
          <p:nvPr>
            <p:ph type="body" sz="quarter" idx="30" hasCustomPrompt="1"/>
          </p:nvPr>
        </p:nvSpPr>
        <p:spPr>
          <a:xfrm>
            <a:off x="1069825" y="5410817"/>
            <a:ext cx="423303" cy="359651"/>
          </a:xfrm>
        </p:spPr>
        <p:txBody>
          <a:bodyPr lIns="0" tIns="0" rIns="0" bIns="0" anchor="ctr" anchorCtr="0">
            <a:noAutofit/>
          </a:bodyPr>
          <a:lstStyle>
            <a:lvl1pPr marL="0" indent="0" algn="ctr">
              <a:buFontTx/>
              <a:buNone/>
              <a:defRPr sz="2400"/>
            </a:lvl1pPr>
          </a:lstStyle>
          <a:p>
            <a:pPr lvl="0"/>
            <a:r>
              <a:rPr lang="en-US" dirty="0"/>
              <a:t>3</a:t>
            </a:r>
            <a:endParaRPr lang="en-ZA" dirty="0"/>
          </a:p>
        </p:txBody>
      </p:sp>
      <p:pic>
        <p:nvPicPr>
          <p:cNvPr id="16" name="Picture 15">
            <a:extLst>
              <a:ext uri="{FF2B5EF4-FFF2-40B4-BE49-F238E27FC236}">
                <a16:creationId xmlns:a16="http://schemas.microsoft.com/office/drawing/2014/main" id="{51F8A3EF-6A35-3624-EA9F-6F1E95ED9670}"/>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
        <p:nvSpPr>
          <p:cNvPr id="13" name="Rectangle 12">
            <a:extLst>
              <a:ext uri="{FF2B5EF4-FFF2-40B4-BE49-F238E27FC236}">
                <a16:creationId xmlns:a16="http://schemas.microsoft.com/office/drawing/2014/main" id="{5EA6C54B-0BD9-0987-552C-68ED6F357235}"/>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pic>
        <p:nvPicPr>
          <p:cNvPr id="14" name="Picture 13">
            <a:extLst>
              <a:ext uri="{FF2B5EF4-FFF2-40B4-BE49-F238E27FC236}">
                <a16:creationId xmlns:a16="http://schemas.microsoft.com/office/drawing/2014/main" id="{B79CA578-28B0-EA97-BFF7-666D731834C8}"/>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07921" y="189753"/>
            <a:ext cx="1058027" cy="1048697"/>
          </a:xfrm>
          <a:prstGeom prst="rect">
            <a:avLst/>
          </a:prstGeom>
        </p:spPr>
      </p:pic>
      <p:sp>
        <p:nvSpPr>
          <p:cNvPr id="15" name="Rectangle 14">
            <a:extLst>
              <a:ext uri="{FF2B5EF4-FFF2-40B4-BE49-F238E27FC236}">
                <a16:creationId xmlns:a16="http://schemas.microsoft.com/office/drawing/2014/main" id="{09EC1976-D1D5-3EE1-3735-E42BE7B755C1}"/>
              </a:ext>
            </a:extLst>
          </p:cNvPr>
          <p:cNvSpPr/>
          <p:nvPr userDrawn="1"/>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7" name="Oval 16">
            <a:extLst>
              <a:ext uri="{FF2B5EF4-FFF2-40B4-BE49-F238E27FC236}">
                <a16:creationId xmlns:a16="http://schemas.microsoft.com/office/drawing/2014/main" id="{5910F9D5-65D3-EE80-533E-30209FBCBA6E}"/>
              </a:ext>
            </a:extLst>
          </p:cNvPr>
          <p:cNvSpPr/>
          <p:nvPr userDrawn="1"/>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8" name="TextBox 17">
            <a:extLst>
              <a:ext uri="{FF2B5EF4-FFF2-40B4-BE49-F238E27FC236}">
                <a16:creationId xmlns:a16="http://schemas.microsoft.com/office/drawing/2014/main" id="{21BDE515-4386-E446-D87C-3CB38BF23205}"/>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We invite you to use the ‘Discussion forum’ tab to share with other participants:</a:t>
            </a:r>
          </a:p>
          <a:p>
            <a:endParaRPr lang="en-ZA" dirty="0"/>
          </a:p>
        </p:txBody>
      </p:sp>
      <p:sp>
        <p:nvSpPr>
          <p:cNvPr id="19" name="Rectangle 18">
            <a:extLst>
              <a:ext uri="{FF2B5EF4-FFF2-40B4-BE49-F238E27FC236}">
                <a16:creationId xmlns:a16="http://schemas.microsoft.com/office/drawing/2014/main" id="{326CEC78-A510-3ECB-C434-6D29EE458CDE}"/>
              </a:ext>
            </a:extLst>
          </p:cNvPr>
          <p:cNvSpPr/>
          <p:nvPr userDrawn="1"/>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20" name="Oval 19">
            <a:extLst>
              <a:ext uri="{FF2B5EF4-FFF2-40B4-BE49-F238E27FC236}">
                <a16:creationId xmlns:a16="http://schemas.microsoft.com/office/drawing/2014/main" id="{7C0EFD13-89BB-E00D-F620-7799F5ADDC4D}"/>
              </a:ext>
            </a:extLst>
          </p:cNvPr>
          <p:cNvSpPr/>
          <p:nvPr userDrawn="1"/>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21" name="Rectangle 20">
            <a:extLst>
              <a:ext uri="{FF2B5EF4-FFF2-40B4-BE49-F238E27FC236}">
                <a16:creationId xmlns:a16="http://schemas.microsoft.com/office/drawing/2014/main" id="{7F430610-D1C5-D761-0603-92D19837FA1C}"/>
              </a:ext>
            </a:extLst>
          </p:cNvPr>
          <p:cNvSpPr/>
          <p:nvPr userDrawn="1"/>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22" name="Oval 21">
            <a:extLst>
              <a:ext uri="{FF2B5EF4-FFF2-40B4-BE49-F238E27FC236}">
                <a16:creationId xmlns:a16="http://schemas.microsoft.com/office/drawing/2014/main" id="{6FC50AA3-C015-C92B-F799-334954227BB7}"/>
              </a:ext>
            </a:extLst>
          </p:cNvPr>
          <p:cNvSpPr/>
          <p:nvPr userDrawn="1"/>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Tree>
    <p:extLst>
      <p:ext uri="{BB962C8B-B14F-4D97-AF65-F5344CB8AC3E}">
        <p14:creationId xmlns:p14="http://schemas.microsoft.com/office/powerpoint/2010/main" val="21999557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etting specific practi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866618"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p:nvPicPr>
        <p:blipFill>
          <a:blip r:embed="rId2">
            <a:duotone>
              <a:schemeClr val="accent1">
                <a:shade val="45000"/>
                <a:satMod val="135000"/>
              </a:schemeClr>
              <a:prstClr val="white"/>
            </a:duotone>
          </a:blip>
          <a:stretch>
            <a:fillRect/>
          </a:stretch>
        </p:blipFill>
        <p:spPr>
          <a:xfrm>
            <a:off x="8248492" y="188913"/>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591622" y="2395251"/>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24414" y="254899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4" name="Rectangle 53">
            <a:extLst>
              <a:ext uri="{FF2B5EF4-FFF2-40B4-BE49-F238E27FC236}">
                <a16:creationId xmlns:a16="http://schemas.microsoft.com/office/drawing/2014/main" id="{788E1BFB-41C3-2B1D-C187-1D1601B5A32F}"/>
              </a:ext>
            </a:extLst>
          </p:cNvPr>
          <p:cNvSpPr/>
          <p:nvPr/>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5" name="Text Placeholder 19">
            <a:extLst>
              <a:ext uri="{FF2B5EF4-FFF2-40B4-BE49-F238E27FC236}">
                <a16:creationId xmlns:a16="http://schemas.microsoft.com/office/drawing/2014/main" id="{0BC2B069-6B7C-4DB8-2C34-6EF7691627B9}"/>
              </a:ext>
            </a:extLst>
          </p:cNvPr>
          <p:cNvSpPr>
            <a:spLocks noGrp="1"/>
          </p:cNvSpPr>
          <p:nvPr>
            <p:ph type="body" sz="quarter" idx="27" hasCustomPrompt="1"/>
          </p:nvPr>
        </p:nvSpPr>
        <p:spPr>
          <a:xfrm>
            <a:off x="1591622" y="3302561"/>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6" name="Oval 55">
            <a:extLst>
              <a:ext uri="{FF2B5EF4-FFF2-40B4-BE49-F238E27FC236}">
                <a16:creationId xmlns:a16="http://schemas.microsoft.com/office/drawing/2014/main" id="{D855044F-85EB-EF75-AD6C-BC5E5D1EA80F}"/>
              </a:ext>
            </a:extLst>
          </p:cNvPr>
          <p:cNvSpPr/>
          <p:nvPr/>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7" name="Text Placeholder 26">
            <a:extLst>
              <a:ext uri="{FF2B5EF4-FFF2-40B4-BE49-F238E27FC236}">
                <a16:creationId xmlns:a16="http://schemas.microsoft.com/office/drawing/2014/main" id="{C8FB0651-F70B-AA99-FCDD-3694CB2B93F1}"/>
              </a:ext>
            </a:extLst>
          </p:cNvPr>
          <p:cNvSpPr>
            <a:spLocks noGrp="1"/>
          </p:cNvSpPr>
          <p:nvPr>
            <p:ph type="body" sz="quarter" idx="28" hasCustomPrompt="1"/>
          </p:nvPr>
        </p:nvSpPr>
        <p:spPr>
          <a:xfrm>
            <a:off x="1024414" y="345630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8" name="Rectangle 57">
            <a:extLst>
              <a:ext uri="{FF2B5EF4-FFF2-40B4-BE49-F238E27FC236}">
                <a16:creationId xmlns:a16="http://schemas.microsoft.com/office/drawing/2014/main" id="{922D164A-126A-7A94-B241-EE141323F8E1}"/>
              </a:ext>
            </a:extLst>
          </p:cNvPr>
          <p:cNvSpPr/>
          <p:nvPr/>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9" name="Text Placeholder 19">
            <a:extLst>
              <a:ext uri="{FF2B5EF4-FFF2-40B4-BE49-F238E27FC236}">
                <a16:creationId xmlns:a16="http://schemas.microsoft.com/office/drawing/2014/main" id="{00219CDA-7F7C-5ACF-7693-AA4382AEFD3E}"/>
              </a:ext>
            </a:extLst>
          </p:cNvPr>
          <p:cNvSpPr>
            <a:spLocks noGrp="1"/>
          </p:cNvSpPr>
          <p:nvPr>
            <p:ph type="body" sz="quarter" idx="29" hasCustomPrompt="1"/>
          </p:nvPr>
        </p:nvSpPr>
        <p:spPr>
          <a:xfrm>
            <a:off x="1591622" y="4201705"/>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0" name="Oval 59">
            <a:extLst>
              <a:ext uri="{FF2B5EF4-FFF2-40B4-BE49-F238E27FC236}">
                <a16:creationId xmlns:a16="http://schemas.microsoft.com/office/drawing/2014/main" id="{B948E09E-FE4F-B54D-4992-6074FEC2E5EB}"/>
              </a:ext>
            </a:extLst>
          </p:cNvPr>
          <p:cNvSpPr/>
          <p:nvPr/>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61" name="Text Placeholder 26">
            <a:extLst>
              <a:ext uri="{FF2B5EF4-FFF2-40B4-BE49-F238E27FC236}">
                <a16:creationId xmlns:a16="http://schemas.microsoft.com/office/drawing/2014/main" id="{E67862E2-E09B-B9D0-970D-34200F1F470F}"/>
              </a:ext>
            </a:extLst>
          </p:cNvPr>
          <p:cNvSpPr>
            <a:spLocks noGrp="1"/>
          </p:cNvSpPr>
          <p:nvPr>
            <p:ph type="body" sz="quarter" idx="30" hasCustomPrompt="1"/>
          </p:nvPr>
        </p:nvSpPr>
        <p:spPr>
          <a:xfrm>
            <a:off x="1024414" y="4355450"/>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62" name="Rectangle 61">
            <a:extLst>
              <a:ext uri="{FF2B5EF4-FFF2-40B4-BE49-F238E27FC236}">
                <a16:creationId xmlns:a16="http://schemas.microsoft.com/office/drawing/2014/main" id="{ACECBA07-EC3D-2479-A30C-3913D8395D3D}"/>
              </a:ext>
            </a:extLst>
          </p:cNvPr>
          <p:cNvSpPr/>
          <p:nvPr/>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63" name="Text Placeholder 19">
            <a:extLst>
              <a:ext uri="{FF2B5EF4-FFF2-40B4-BE49-F238E27FC236}">
                <a16:creationId xmlns:a16="http://schemas.microsoft.com/office/drawing/2014/main" id="{50A3A517-FFA4-5942-7A05-4FB3DC2B701B}"/>
              </a:ext>
            </a:extLst>
          </p:cNvPr>
          <p:cNvSpPr>
            <a:spLocks noGrp="1"/>
          </p:cNvSpPr>
          <p:nvPr>
            <p:ph type="body" sz="quarter" idx="31" hasCustomPrompt="1"/>
          </p:nvPr>
        </p:nvSpPr>
        <p:spPr>
          <a:xfrm>
            <a:off x="1565496" y="5188692"/>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4" name="Oval 63">
            <a:extLst>
              <a:ext uri="{FF2B5EF4-FFF2-40B4-BE49-F238E27FC236}">
                <a16:creationId xmlns:a16="http://schemas.microsoft.com/office/drawing/2014/main" id="{DA099932-86A5-03D7-ACFD-314EDD0FAAEC}"/>
              </a:ext>
            </a:extLst>
          </p:cNvPr>
          <p:cNvSpPr/>
          <p:nvPr/>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65" name="Text Placeholder 26">
            <a:extLst>
              <a:ext uri="{FF2B5EF4-FFF2-40B4-BE49-F238E27FC236}">
                <a16:creationId xmlns:a16="http://schemas.microsoft.com/office/drawing/2014/main" id="{96540088-F1EB-5ADD-71E4-863CDAC7B119}"/>
              </a:ext>
            </a:extLst>
          </p:cNvPr>
          <p:cNvSpPr>
            <a:spLocks noGrp="1"/>
          </p:cNvSpPr>
          <p:nvPr>
            <p:ph type="body" sz="quarter" idx="32" hasCustomPrompt="1"/>
          </p:nvPr>
        </p:nvSpPr>
        <p:spPr>
          <a:xfrm>
            <a:off x="998288" y="5342437"/>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4" name="Rectangle 3">
            <a:extLst>
              <a:ext uri="{FF2B5EF4-FFF2-40B4-BE49-F238E27FC236}">
                <a16:creationId xmlns:a16="http://schemas.microsoft.com/office/drawing/2014/main" id="{F3FE0BE6-012A-783C-358B-B8E00BAE70FB}"/>
              </a:ext>
            </a:extLst>
          </p:cNvPr>
          <p:cNvSpPr/>
          <p:nvPr/>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 name="TextBox 4">
            <a:extLst>
              <a:ext uri="{FF2B5EF4-FFF2-40B4-BE49-F238E27FC236}">
                <a16:creationId xmlns:a16="http://schemas.microsoft.com/office/drawing/2014/main" id="{83689A5B-4540-4840-E85F-6FA86BC9E779}"/>
              </a:ext>
            </a:extLst>
          </p:cNvPr>
          <p:cNvSpPr txBox="1"/>
          <p:nvPr/>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share what it is like in your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8FA00D7-5979-BC22-9D61-DC2B48BD4B82}"/>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
        <p:nvSpPr>
          <p:cNvPr id="3" name="Rectangle 2">
            <a:extLst>
              <a:ext uri="{FF2B5EF4-FFF2-40B4-BE49-F238E27FC236}">
                <a16:creationId xmlns:a16="http://schemas.microsoft.com/office/drawing/2014/main" id="{EFB4CDF4-3A9D-02DC-6A63-52DFE03FD49B}"/>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pic>
        <p:nvPicPr>
          <p:cNvPr id="8" name="Picture 7">
            <a:extLst>
              <a:ext uri="{FF2B5EF4-FFF2-40B4-BE49-F238E27FC236}">
                <a16:creationId xmlns:a16="http://schemas.microsoft.com/office/drawing/2014/main" id="{D96D994E-4257-577C-41F6-B3D8010B5595}"/>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07921" y="189753"/>
            <a:ext cx="1058027" cy="1048697"/>
          </a:xfrm>
          <a:prstGeom prst="rect">
            <a:avLst/>
          </a:prstGeom>
        </p:spPr>
      </p:pic>
      <p:sp>
        <p:nvSpPr>
          <p:cNvPr id="9" name="Rectangle 8">
            <a:extLst>
              <a:ext uri="{FF2B5EF4-FFF2-40B4-BE49-F238E27FC236}">
                <a16:creationId xmlns:a16="http://schemas.microsoft.com/office/drawing/2014/main" id="{094F6BA6-0CDA-E20C-0426-895C850FC9D8}"/>
              </a:ext>
            </a:extLst>
          </p:cNvPr>
          <p:cNvSpPr/>
          <p:nvPr userDrawn="1"/>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0" name="Oval 9">
            <a:extLst>
              <a:ext uri="{FF2B5EF4-FFF2-40B4-BE49-F238E27FC236}">
                <a16:creationId xmlns:a16="http://schemas.microsoft.com/office/drawing/2014/main" id="{EC1C40DF-5EEC-10F4-AD5B-332C115466E3}"/>
              </a:ext>
            </a:extLst>
          </p:cNvPr>
          <p:cNvSpPr/>
          <p:nvPr userDrawn="1"/>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1" name="Rectangle 10">
            <a:extLst>
              <a:ext uri="{FF2B5EF4-FFF2-40B4-BE49-F238E27FC236}">
                <a16:creationId xmlns:a16="http://schemas.microsoft.com/office/drawing/2014/main" id="{4CAC487B-DE8E-88FE-8C93-671EC8BC9165}"/>
              </a:ext>
            </a:extLst>
          </p:cNvPr>
          <p:cNvSpPr/>
          <p:nvPr userDrawn="1"/>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2" name="Oval 11">
            <a:extLst>
              <a:ext uri="{FF2B5EF4-FFF2-40B4-BE49-F238E27FC236}">
                <a16:creationId xmlns:a16="http://schemas.microsoft.com/office/drawing/2014/main" id="{90F9FCED-8F51-8B11-6E89-9FC35E661CBC}"/>
              </a:ext>
            </a:extLst>
          </p:cNvPr>
          <p:cNvSpPr/>
          <p:nvPr userDrawn="1"/>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3" name="Rectangle 12">
            <a:extLst>
              <a:ext uri="{FF2B5EF4-FFF2-40B4-BE49-F238E27FC236}">
                <a16:creationId xmlns:a16="http://schemas.microsoft.com/office/drawing/2014/main" id="{27E2E055-481B-CB53-4299-ED278D705569}"/>
              </a:ext>
            </a:extLst>
          </p:cNvPr>
          <p:cNvSpPr/>
          <p:nvPr userDrawn="1"/>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4" name="Oval 13">
            <a:extLst>
              <a:ext uri="{FF2B5EF4-FFF2-40B4-BE49-F238E27FC236}">
                <a16:creationId xmlns:a16="http://schemas.microsoft.com/office/drawing/2014/main" id="{2C4F565D-39B3-3DBB-B0F8-6924BDC1B313}"/>
              </a:ext>
            </a:extLst>
          </p:cNvPr>
          <p:cNvSpPr/>
          <p:nvPr userDrawn="1"/>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5" name="Rectangle 14">
            <a:extLst>
              <a:ext uri="{FF2B5EF4-FFF2-40B4-BE49-F238E27FC236}">
                <a16:creationId xmlns:a16="http://schemas.microsoft.com/office/drawing/2014/main" id="{D0203496-D076-95F3-F5C7-5D8A28A9223F}"/>
              </a:ext>
            </a:extLst>
          </p:cNvPr>
          <p:cNvSpPr/>
          <p:nvPr userDrawn="1"/>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6" name="Oval 15">
            <a:extLst>
              <a:ext uri="{FF2B5EF4-FFF2-40B4-BE49-F238E27FC236}">
                <a16:creationId xmlns:a16="http://schemas.microsoft.com/office/drawing/2014/main" id="{849DE29B-BD01-D81F-BE94-9E7E28FB28C4}"/>
              </a:ext>
            </a:extLst>
          </p:cNvPr>
          <p:cNvSpPr/>
          <p:nvPr userDrawn="1"/>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7" name="TextBox 16">
            <a:extLst>
              <a:ext uri="{FF2B5EF4-FFF2-40B4-BE49-F238E27FC236}">
                <a16:creationId xmlns:a16="http://schemas.microsoft.com/office/drawing/2014/main" id="{B2FB4759-69B5-C946-5356-99AA8367D297}"/>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We invite you to use the ‘Discussion forum’ tab to share with other participants:</a:t>
            </a:r>
          </a:p>
          <a:p>
            <a:endParaRPr lang="en-ZA" dirty="0"/>
          </a:p>
        </p:txBody>
      </p:sp>
    </p:spTree>
    <p:extLst>
      <p:ext uri="{BB962C8B-B14F-4D97-AF65-F5344CB8AC3E}">
        <p14:creationId xmlns:p14="http://schemas.microsoft.com/office/powerpoint/2010/main" val="36645323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Out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C31A2-F95A-DA3D-CE00-AF8D29910A95}"/>
              </a:ext>
            </a:extLst>
          </p:cNvPr>
          <p:cNvSpPr>
            <a:spLocks noGrp="1"/>
          </p:cNvSpPr>
          <p:nvPr>
            <p:ph type="title" hasCustomPrompt="1"/>
          </p:nvPr>
        </p:nvSpPr>
        <p:spPr>
          <a:xfrm>
            <a:off x="695326" y="188913"/>
            <a:ext cx="9268184" cy="1116012"/>
          </a:xfrm>
        </p:spPr>
        <p:txBody>
          <a:bodyPr anchor="ctr"/>
          <a:lstStyle>
            <a:lvl1pPr>
              <a:defRPr/>
            </a:lvl1pPr>
          </a:lstStyle>
          <a:p>
            <a:r>
              <a:rPr lang="en-US" dirty="0"/>
              <a:t>Outline </a:t>
            </a:r>
            <a:endParaRPr lang="en-ZA" dirty="0"/>
          </a:p>
        </p:txBody>
      </p:sp>
      <p:pic>
        <p:nvPicPr>
          <p:cNvPr id="10" name="Picture 9">
            <a:extLst>
              <a:ext uri="{FF2B5EF4-FFF2-40B4-BE49-F238E27FC236}">
                <a16:creationId xmlns:a16="http://schemas.microsoft.com/office/drawing/2014/main" id="{CCA00376-3FE7-24C2-C4CC-64718B6542AC}"/>
              </a:ext>
            </a:extLst>
          </p:cNvPr>
          <p:cNvPicPr>
            <a:picLocks noChangeAspect="1"/>
          </p:cNvPicPr>
          <p:nvPr/>
        </p:nvPicPr>
        <p:blipFill>
          <a:blip r:embed="rId2">
            <a:duotone>
              <a:schemeClr val="accent1">
                <a:shade val="45000"/>
                <a:satMod val="135000"/>
              </a:schemeClr>
              <a:prstClr val="white"/>
            </a:duotone>
          </a:blip>
          <a:stretch>
            <a:fillRect/>
          </a:stretch>
        </p:blipFill>
        <p:spPr>
          <a:xfrm>
            <a:off x="10087763" y="188913"/>
            <a:ext cx="1151045" cy="1116013"/>
          </a:xfrm>
          <a:prstGeom prst="rect">
            <a:avLst/>
          </a:prstGeom>
        </p:spPr>
      </p:pic>
      <p:sp>
        <p:nvSpPr>
          <p:cNvPr id="12" name="Text Placeholder 11">
            <a:extLst>
              <a:ext uri="{FF2B5EF4-FFF2-40B4-BE49-F238E27FC236}">
                <a16:creationId xmlns:a16="http://schemas.microsoft.com/office/drawing/2014/main" id="{4ECBD781-103C-99C9-FC69-B82193544E5B}"/>
              </a:ext>
            </a:extLst>
          </p:cNvPr>
          <p:cNvSpPr>
            <a:spLocks noGrp="1"/>
          </p:cNvSpPr>
          <p:nvPr>
            <p:ph type="body" sz="quarter" idx="10"/>
          </p:nvPr>
        </p:nvSpPr>
        <p:spPr/>
        <p:txBody>
          <a:bodyPr/>
          <a:lstStyle>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 name="Picture 2">
            <a:extLst>
              <a:ext uri="{FF2B5EF4-FFF2-40B4-BE49-F238E27FC236}">
                <a16:creationId xmlns:a16="http://schemas.microsoft.com/office/drawing/2014/main" id="{6E7AAD3C-D449-330B-4BEA-7DBEAD929781}"/>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87763" y="188913"/>
            <a:ext cx="1151045" cy="1116013"/>
          </a:xfrm>
          <a:prstGeom prst="rect">
            <a:avLst/>
          </a:prstGeom>
        </p:spPr>
      </p:pic>
    </p:spTree>
    <p:extLst>
      <p:ext uri="{BB962C8B-B14F-4D97-AF65-F5344CB8AC3E}">
        <p14:creationId xmlns:p14="http://schemas.microsoft.com/office/powerpoint/2010/main" val="15366900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ext only conten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10656888" cy="1116012"/>
          </a:xfrm>
        </p:spPr>
        <p:txBody>
          <a:bodyPr anchor="ctr"/>
          <a:lstStyle>
            <a:lvl1pPr>
              <a:defRPr/>
            </a:lvl1pPr>
          </a:lstStyle>
          <a:p>
            <a:r>
              <a:rPr lang="en-US" dirty="0"/>
              <a:t>Content – text only</a:t>
            </a:r>
            <a:endParaRPr lang="en-ZA" dirty="0"/>
          </a:p>
        </p:txBody>
      </p:sp>
      <p:sp>
        <p:nvSpPr>
          <p:cNvPr id="9" name="Text Placeholder 8">
            <a:extLst>
              <a:ext uri="{FF2B5EF4-FFF2-40B4-BE49-F238E27FC236}">
                <a16:creationId xmlns:a16="http://schemas.microsoft.com/office/drawing/2014/main" id="{7CBB468A-4688-39B7-2133-A988867110ED}"/>
              </a:ext>
            </a:extLst>
          </p:cNvPr>
          <p:cNvSpPr>
            <a:spLocks noGrp="1"/>
          </p:cNvSpPr>
          <p:nvPr>
            <p:ph type="body" sz="quarter" idx="10"/>
          </p:nvPr>
        </p:nvSpPr>
        <p:spPr>
          <a:xfrm>
            <a:off x="695325" y="1376363"/>
            <a:ext cx="10656888" cy="4500562"/>
          </a:xfrm>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917023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nchor="ctr"/>
          <a:lstStyle>
            <a:lvl1pPr>
              <a:defRPr/>
            </a:lvl1pPr>
          </a:lstStyle>
          <a:p>
            <a:r>
              <a:rPr lang="en-US" dirty="0"/>
              <a:t>Learning objectives</a:t>
            </a:r>
            <a:endParaRPr lang="en-ZA" dirty="0"/>
          </a:p>
        </p:txBody>
      </p:sp>
      <p:pic>
        <p:nvPicPr>
          <p:cNvPr id="6" name="Picture 5">
            <a:extLst>
              <a:ext uri="{FF2B5EF4-FFF2-40B4-BE49-F238E27FC236}">
                <a16:creationId xmlns:a16="http://schemas.microsoft.com/office/drawing/2014/main" id="{FB30C277-07A2-1E1E-7175-60D0E646C2F5}"/>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5" y="1978261"/>
            <a:ext cx="595309" cy="622794"/>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7" y="2882281"/>
            <a:ext cx="595309" cy="622794"/>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6" y="3786301"/>
            <a:ext cx="595309" cy="622794"/>
          </a:xfrm>
          <a:prstGeom prst="rect">
            <a:avLst/>
          </a:prstGeom>
        </p:spPr>
      </p:pic>
      <p:pic>
        <p:nvPicPr>
          <p:cNvPr id="9" name="Picture 8">
            <a:extLst>
              <a:ext uri="{FF2B5EF4-FFF2-40B4-BE49-F238E27FC236}">
                <a16:creationId xmlns:a16="http://schemas.microsoft.com/office/drawing/2014/main" id="{6F4EC902-6AB2-DB1E-FB48-18BC5005B151}"/>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4" y="4690322"/>
            <a:ext cx="595309" cy="622794"/>
          </a:xfrm>
          <a:prstGeom prst="rect">
            <a:avLst/>
          </a:prstGeom>
        </p:spPr>
      </p:pic>
      <p:sp>
        <p:nvSpPr>
          <p:cNvPr id="11" name="TextBox 10">
            <a:extLst>
              <a:ext uri="{FF2B5EF4-FFF2-40B4-BE49-F238E27FC236}">
                <a16:creationId xmlns:a16="http://schemas.microsoft.com/office/drawing/2014/main" id="{436CD2E7-05A8-9693-5A31-EFBCCF06E78C}"/>
              </a:ext>
            </a:extLst>
          </p:cNvPr>
          <p:cNvSpPr txBox="1"/>
          <p:nvPr userDrawn="1"/>
        </p:nvSpPr>
        <p:spPr>
          <a:xfrm>
            <a:off x="911225" y="1376363"/>
            <a:ext cx="105140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43673"/>
                </a:solidFill>
                <a:effectLst/>
                <a:uLnTx/>
                <a:uFillTx/>
                <a:latin typeface="Calibri"/>
                <a:ea typeface="+mn-ea"/>
                <a:cs typeface="+mn-cs"/>
              </a:rPr>
              <a:t>At the end of this module, participants will be able to:  </a:t>
            </a:r>
            <a:endParaRPr kumimoji="0" lang="en-US" sz="2800" b="1" i="0" u="none" strike="noStrike" kern="1200" cap="none" spc="0" normalizeH="0" baseline="0" noProof="0" dirty="0">
              <a:ln>
                <a:noFill/>
              </a:ln>
              <a:solidFill>
                <a:srgbClr val="043673"/>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userDrawn="1">
            <p:ph type="body" sz="quarter" idx="10" hasCustomPrompt="1"/>
          </p:nvPr>
        </p:nvSpPr>
        <p:spPr>
          <a:xfrm>
            <a:off x="1633537" y="2058825"/>
            <a:ext cx="9718676" cy="461665"/>
          </a:xfrm>
        </p:spPr>
        <p:txBody>
          <a:bodyPr anchor="ctr">
            <a:sp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userDrawn="1">
            <p:ph type="body" sz="quarter" idx="11" hasCustomPrompt="1"/>
          </p:nvPr>
        </p:nvSpPr>
        <p:spPr>
          <a:xfrm>
            <a:off x="1633537" y="2988120"/>
            <a:ext cx="9718676" cy="461665"/>
          </a:xfrm>
        </p:spPr>
        <p:txBody>
          <a:bodyPr anchor="ctr">
            <a:sp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userDrawn="1">
            <p:ph type="body" sz="quarter" idx="12" hasCustomPrompt="1"/>
          </p:nvPr>
        </p:nvSpPr>
        <p:spPr>
          <a:xfrm>
            <a:off x="1633537" y="3917415"/>
            <a:ext cx="9718676" cy="461665"/>
          </a:xfrm>
        </p:spPr>
        <p:txBody>
          <a:bodyPr anchor="ctr">
            <a:sp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1" name="Text Placeholder 26">
            <a:extLst>
              <a:ext uri="{FF2B5EF4-FFF2-40B4-BE49-F238E27FC236}">
                <a16:creationId xmlns:a16="http://schemas.microsoft.com/office/drawing/2014/main" id="{BFD0243E-A216-93B3-2BEC-A07295D04AF1}"/>
              </a:ext>
            </a:extLst>
          </p:cNvPr>
          <p:cNvSpPr>
            <a:spLocks noGrp="1"/>
          </p:cNvSpPr>
          <p:nvPr userDrawn="1">
            <p:ph type="body" sz="quarter" idx="13" hasCustomPrompt="1"/>
          </p:nvPr>
        </p:nvSpPr>
        <p:spPr>
          <a:xfrm>
            <a:off x="1633537" y="4846710"/>
            <a:ext cx="9718676" cy="461665"/>
          </a:xfrm>
        </p:spPr>
        <p:txBody>
          <a:bodyPr anchor="ctr">
            <a:sp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17299088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ext &amp;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451A-2878-F168-89DE-3C66A237FEA5}"/>
              </a:ext>
            </a:extLst>
          </p:cNvPr>
          <p:cNvSpPr>
            <a:spLocks noGrp="1"/>
          </p:cNvSpPr>
          <p:nvPr>
            <p:ph type="title" hasCustomPrompt="1"/>
          </p:nvPr>
        </p:nvSpPr>
        <p:spPr/>
        <p:txBody>
          <a:bodyPr anchor="ctr"/>
          <a:lstStyle>
            <a:lvl1pPr>
              <a:defRPr/>
            </a:lvl1pPr>
          </a:lstStyle>
          <a:p>
            <a:r>
              <a:rPr lang="en-US" dirty="0"/>
              <a:t>Content – text and image </a:t>
            </a:r>
            <a:endParaRPr lang="en-ZA" dirty="0"/>
          </a:p>
        </p:txBody>
      </p:sp>
      <p:sp>
        <p:nvSpPr>
          <p:cNvPr id="3" name="Content Placeholder 2">
            <a:extLst>
              <a:ext uri="{FF2B5EF4-FFF2-40B4-BE49-F238E27FC236}">
                <a16:creationId xmlns:a16="http://schemas.microsoft.com/office/drawing/2014/main" id="{2093AB69-F41C-C45C-AB38-47470880663E}"/>
              </a:ext>
            </a:extLst>
          </p:cNvPr>
          <p:cNvSpPr>
            <a:spLocks noGrp="1"/>
          </p:cNvSpPr>
          <p:nvPr>
            <p:ph sz="half" idx="1"/>
          </p:nvPr>
        </p:nvSpPr>
        <p:spPr>
          <a:xfrm>
            <a:off x="695325" y="1376363"/>
            <a:ext cx="4953000" cy="4500562"/>
          </a:xfrm>
          <a:prstGeom prst="rect">
            <a:avLst/>
          </a:prstGeom>
        </p:spPr>
        <p:txBody>
          <a:body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A8FA2BA6-0A5A-0008-630B-E38E416150C7}"/>
              </a:ext>
            </a:extLst>
          </p:cNvPr>
          <p:cNvSpPr>
            <a:spLocks noGrp="1"/>
          </p:cNvSpPr>
          <p:nvPr>
            <p:ph sz="half" idx="2" hasCustomPrompt="1"/>
          </p:nvPr>
        </p:nvSpPr>
        <p:spPr>
          <a:xfrm>
            <a:off x="6226629" y="1376363"/>
            <a:ext cx="5125584" cy="4500562"/>
          </a:xfrm>
          <a:prstGeom prst="rect">
            <a:avLst/>
          </a:prstGeom>
        </p:spPr>
        <p:txBody>
          <a:bodyPr anchor="ctr"/>
          <a:lstStyle>
            <a:lvl1pPr marL="0" indent="0" algn="ctr">
              <a:buNone/>
              <a:defRPr i="1"/>
            </a:lvl1pPr>
          </a:lstStyle>
          <a:p>
            <a:pPr lvl="0"/>
            <a:r>
              <a:rPr lang="en-US" dirty="0"/>
              <a:t>Insert image</a:t>
            </a:r>
          </a:p>
        </p:txBody>
      </p:sp>
    </p:spTree>
    <p:extLst>
      <p:ext uri="{BB962C8B-B14F-4D97-AF65-F5344CB8AC3E}">
        <p14:creationId xmlns:p14="http://schemas.microsoft.com/office/powerpoint/2010/main" val="36616858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Image or Xrays -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C65D18-9A45-001D-0702-3D03B6DCD68C}"/>
              </a:ext>
            </a:extLst>
          </p:cNvPr>
          <p:cNvSpPr/>
          <p:nvPr/>
        </p:nvSpPr>
        <p:spPr>
          <a:xfrm>
            <a:off x="6320473" y="1397146"/>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82941170-EBB0-0B96-7EAB-34E9ED79C92A}"/>
              </a:ext>
            </a:extLst>
          </p:cNvPr>
          <p:cNvSpPr/>
          <p:nvPr/>
        </p:nvSpPr>
        <p:spPr>
          <a:xfrm>
            <a:off x="1929272" y="1381125"/>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1341100" cy="1116013"/>
          </a:xfrm>
        </p:spPr>
        <p:txBody>
          <a:bodyPr anchor="ct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1929272" y="4764087"/>
            <a:ext cx="3717925"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2068945" y="1482725"/>
            <a:ext cx="3417456" cy="2987675"/>
          </a:xfrm>
          <a:prstGeom prst="rect">
            <a:avLst/>
          </a:prstGeom>
        </p:spPr>
        <p:txBody>
          <a:bodyPr/>
          <a:lstStyle/>
          <a:p>
            <a:pPr lvl="0"/>
            <a:r>
              <a:rPr lang="en-US"/>
              <a:t>Click to edit Master text styles</a:t>
            </a:r>
          </a:p>
        </p:txBody>
      </p:sp>
      <p:sp>
        <p:nvSpPr>
          <p:cNvPr id="5" name="Text Placeholder 4">
            <a:extLst>
              <a:ext uri="{FF2B5EF4-FFF2-40B4-BE49-F238E27FC236}">
                <a16:creationId xmlns:a16="http://schemas.microsoft.com/office/drawing/2014/main" id="{5486E38E-CC38-4691-756E-F1A99030562A}"/>
              </a:ext>
            </a:extLst>
          </p:cNvPr>
          <p:cNvSpPr>
            <a:spLocks noGrp="1"/>
          </p:cNvSpPr>
          <p:nvPr>
            <p:ph type="body" sz="quarter" idx="3"/>
          </p:nvPr>
        </p:nvSpPr>
        <p:spPr>
          <a:xfrm>
            <a:off x="6330236" y="4764087"/>
            <a:ext cx="3713620"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00585F2C-2BF9-5C61-1021-97532BF0D7D3}"/>
              </a:ext>
            </a:extLst>
          </p:cNvPr>
          <p:cNvSpPr>
            <a:spLocks noGrp="1"/>
          </p:cNvSpPr>
          <p:nvPr>
            <p:ph sz="half" idx="13"/>
          </p:nvPr>
        </p:nvSpPr>
        <p:spPr>
          <a:xfrm>
            <a:off x="6428510" y="1482725"/>
            <a:ext cx="3454399" cy="2987675"/>
          </a:xfrm>
          <a:prstGeom prst="rect">
            <a:avLst/>
          </a:prstGeom>
        </p:spPr>
        <p:txBody>
          <a:bodyPr/>
          <a:lstStyle/>
          <a:p>
            <a:pPr lvl="0"/>
            <a:r>
              <a:rPr lang="en-US"/>
              <a:t>Click to edit Master text styles</a:t>
            </a:r>
          </a:p>
        </p:txBody>
      </p:sp>
      <p:sp>
        <p:nvSpPr>
          <p:cNvPr id="6" name="Rectangle 5">
            <a:extLst>
              <a:ext uri="{FF2B5EF4-FFF2-40B4-BE49-F238E27FC236}">
                <a16:creationId xmlns:a16="http://schemas.microsoft.com/office/drawing/2014/main" id="{06C64995-F0DE-3DDC-9059-19E0998F8742}"/>
              </a:ext>
            </a:extLst>
          </p:cNvPr>
          <p:cNvSpPr/>
          <p:nvPr userDrawn="1"/>
        </p:nvSpPr>
        <p:spPr>
          <a:xfrm>
            <a:off x="6320473" y="1397146"/>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7" name="Rectangle 6">
            <a:extLst>
              <a:ext uri="{FF2B5EF4-FFF2-40B4-BE49-F238E27FC236}">
                <a16:creationId xmlns:a16="http://schemas.microsoft.com/office/drawing/2014/main" id="{F7235DE4-BDBD-CD5E-BCBD-3343D68A73BF}"/>
              </a:ext>
            </a:extLst>
          </p:cNvPr>
          <p:cNvSpPr/>
          <p:nvPr userDrawn="1"/>
        </p:nvSpPr>
        <p:spPr>
          <a:xfrm>
            <a:off x="1929272" y="1381125"/>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6633584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Image or X rays x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941170-EBB0-0B96-7EAB-34E9ED79C92A}"/>
              </a:ext>
            </a:extLst>
          </p:cNvPr>
          <p:cNvSpPr/>
          <p:nvPr/>
        </p:nvSpPr>
        <p:spPr>
          <a:xfrm>
            <a:off x="698620"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1341100" cy="1116013"/>
          </a:xfrm>
        </p:spPr>
        <p:txBody>
          <a:bodyPr anchor="ct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695325"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832691" y="1461943"/>
            <a:ext cx="3124717" cy="2987675"/>
          </a:xfrm>
          <a:prstGeom prst="rect">
            <a:avLst/>
          </a:prstGeom>
        </p:spPr>
        <p:txBody>
          <a:bodyPr/>
          <a:lstStyle/>
          <a:p>
            <a:pPr lvl="0"/>
            <a:r>
              <a:rPr lang="en-US"/>
              <a:t>Click to edit Master text styles</a:t>
            </a:r>
          </a:p>
        </p:txBody>
      </p:sp>
      <p:sp>
        <p:nvSpPr>
          <p:cNvPr id="18" name="Rectangle 17">
            <a:extLst>
              <a:ext uri="{FF2B5EF4-FFF2-40B4-BE49-F238E27FC236}">
                <a16:creationId xmlns:a16="http://schemas.microsoft.com/office/drawing/2014/main" id="{93F465C3-6D85-4A4D-498B-0E2B2B815D39}"/>
              </a:ext>
            </a:extLst>
          </p:cNvPr>
          <p:cNvSpPr/>
          <p:nvPr/>
        </p:nvSpPr>
        <p:spPr>
          <a:xfrm>
            <a:off x="7959605"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19" name="Text Placeholder 2">
            <a:extLst>
              <a:ext uri="{FF2B5EF4-FFF2-40B4-BE49-F238E27FC236}">
                <a16:creationId xmlns:a16="http://schemas.microsoft.com/office/drawing/2014/main" id="{3B99BD6E-9DAC-95B8-575B-6F8D597D40D2}"/>
              </a:ext>
            </a:extLst>
          </p:cNvPr>
          <p:cNvSpPr>
            <a:spLocks noGrp="1"/>
          </p:cNvSpPr>
          <p:nvPr>
            <p:ph type="body" idx="10"/>
          </p:nvPr>
        </p:nvSpPr>
        <p:spPr>
          <a:xfrm>
            <a:off x="7956310"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a:extLst>
              <a:ext uri="{FF2B5EF4-FFF2-40B4-BE49-F238E27FC236}">
                <a16:creationId xmlns:a16="http://schemas.microsoft.com/office/drawing/2014/main" id="{452A05F3-FCF7-B594-F5BE-D2415C35BA53}"/>
              </a:ext>
            </a:extLst>
          </p:cNvPr>
          <p:cNvSpPr>
            <a:spLocks noGrp="1"/>
          </p:cNvSpPr>
          <p:nvPr>
            <p:ph sz="half" idx="11"/>
          </p:nvPr>
        </p:nvSpPr>
        <p:spPr>
          <a:xfrm>
            <a:off x="8093676" y="1461943"/>
            <a:ext cx="3124717" cy="2987675"/>
          </a:xfrm>
          <a:prstGeom prst="rect">
            <a:avLst/>
          </a:prstGeom>
        </p:spPr>
        <p:txBody>
          <a:bodyPr/>
          <a:lstStyle/>
          <a:p>
            <a:pPr lvl="0"/>
            <a:r>
              <a:rPr lang="en-US"/>
              <a:t>Click to edit Master text styles</a:t>
            </a:r>
          </a:p>
        </p:txBody>
      </p:sp>
      <p:sp>
        <p:nvSpPr>
          <p:cNvPr id="21" name="Rectangle 20">
            <a:extLst>
              <a:ext uri="{FF2B5EF4-FFF2-40B4-BE49-F238E27FC236}">
                <a16:creationId xmlns:a16="http://schemas.microsoft.com/office/drawing/2014/main" id="{2A450F02-04B3-F107-F293-282E56AA307D}"/>
              </a:ext>
            </a:extLst>
          </p:cNvPr>
          <p:cNvSpPr/>
          <p:nvPr/>
        </p:nvSpPr>
        <p:spPr>
          <a:xfrm>
            <a:off x="4315006"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22" name="Text Placeholder 2">
            <a:extLst>
              <a:ext uri="{FF2B5EF4-FFF2-40B4-BE49-F238E27FC236}">
                <a16:creationId xmlns:a16="http://schemas.microsoft.com/office/drawing/2014/main" id="{DDC52DFB-3754-DD41-0EB4-A4BD9FD02B70}"/>
              </a:ext>
            </a:extLst>
          </p:cNvPr>
          <p:cNvSpPr>
            <a:spLocks noGrp="1"/>
          </p:cNvSpPr>
          <p:nvPr>
            <p:ph type="body" idx="12"/>
          </p:nvPr>
        </p:nvSpPr>
        <p:spPr>
          <a:xfrm>
            <a:off x="4311711"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3">
            <a:extLst>
              <a:ext uri="{FF2B5EF4-FFF2-40B4-BE49-F238E27FC236}">
                <a16:creationId xmlns:a16="http://schemas.microsoft.com/office/drawing/2014/main" id="{9ED3AB83-DA6D-6017-7671-891BF8899440}"/>
              </a:ext>
            </a:extLst>
          </p:cNvPr>
          <p:cNvSpPr>
            <a:spLocks noGrp="1"/>
          </p:cNvSpPr>
          <p:nvPr>
            <p:ph sz="half" idx="13"/>
          </p:nvPr>
        </p:nvSpPr>
        <p:spPr>
          <a:xfrm>
            <a:off x="4449077" y="1461943"/>
            <a:ext cx="3124717" cy="2987675"/>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9864245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24B1-8D8E-553E-B402-69D7D54E132B}"/>
              </a:ext>
            </a:extLst>
          </p:cNvPr>
          <p:cNvSpPr>
            <a:spLocks noGrp="1"/>
          </p:cNvSpPr>
          <p:nvPr>
            <p:ph type="title" hasCustomPrompt="1"/>
          </p:nvPr>
        </p:nvSpPr>
        <p:spPr>
          <a:xfrm>
            <a:off x="695325" y="188913"/>
            <a:ext cx="10656888" cy="1116012"/>
          </a:xfrm>
        </p:spPr>
        <p:txBody>
          <a:bodyPr anchor="ctr"/>
          <a:lstStyle>
            <a:lvl1pPr>
              <a:defRPr/>
            </a:lvl1pPr>
          </a:lstStyle>
          <a:p>
            <a:r>
              <a:rPr lang="en-US" dirty="0"/>
              <a:t>Table heading </a:t>
            </a:r>
            <a:endParaRPr lang="en-ZA" dirty="0"/>
          </a:p>
        </p:txBody>
      </p:sp>
      <p:sp>
        <p:nvSpPr>
          <p:cNvPr id="4" name="Table Placeholder 3">
            <a:extLst>
              <a:ext uri="{FF2B5EF4-FFF2-40B4-BE49-F238E27FC236}">
                <a16:creationId xmlns:a16="http://schemas.microsoft.com/office/drawing/2014/main" id="{FF3E83C3-C902-C7F1-B628-B69015E38EE4}"/>
              </a:ext>
            </a:extLst>
          </p:cNvPr>
          <p:cNvSpPr>
            <a:spLocks noGrp="1"/>
          </p:cNvSpPr>
          <p:nvPr>
            <p:ph type="tbl" sz="quarter" idx="10"/>
          </p:nvPr>
        </p:nvSpPr>
        <p:spPr>
          <a:xfrm>
            <a:off x="695325" y="2233245"/>
            <a:ext cx="10656888" cy="3643679"/>
          </a:xfrm>
        </p:spPr>
        <p:txBody>
          <a:bodyPr/>
          <a:lstStyle/>
          <a:p>
            <a:r>
              <a:rPr lang="en-US"/>
              <a:t>Click icon to add table</a:t>
            </a:r>
            <a:endParaRPr lang="en-ZA" dirty="0"/>
          </a:p>
        </p:txBody>
      </p:sp>
      <p:sp>
        <p:nvSpPr>
          <p:cNvPr id="6" name="Text Placeholder 5">
            <a:extLst>
              <a:ext uri="{FF2B5EF4-FFF2-40B4-BE49-F238E27FC236}">
                <a16:creationId xmlns:a16="http://schemas.microsoft.com/office/drawing/2014/main" id="{E0959375-3D9E-EA1C-4E8A-82E055181ECB}"/>
              </a:ext>
            </a:extLst>
          </p:cNvPr>
          <p:cNvSpPr>
            <a:spLocks noGrp="1"/>
          </p:cNvSpPr>
          <p:nvPr>
            <p:ph type="body" sz="quarter" idx="11" hasCustomPrompt="1"/>
          </p:nvPr>
        </p:nvSpPr>
        <p:spPr>
          <a:xfrm>
            <a:off x="695325" y="1376363"/>
            <a:ext cx="10656888" cy="698622"/>
          </a:xfrm>
        </p:spPr>
        <p:txBody>
          <a:bodyPr>
            <a:normAutofit/>
          </a:bodyPr>
          <a:lstStyle>
            <a:lvl1pPr marL="0" indent="0">
              <a:buNone/>
              <a:defRPr sz="20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text styles Click to edit Master text styles</a:t>
            </a:r>
            <a:endParaRPr lang="en-ZA" dirty="0"/>
          </a:p>
          <a:p>
            <a:pPr lvl="0"/>
            <a:endParaRPr lang="en-ZA" dirty="0"/>
          </a:p>
        </p:txBody>
      </p:sp>
    </p:spTree>
    <p:extLst>
      <p:ext uri="{BB962C8B-B14F-4D97-AF65-F5344CB8AC3E}">
        <p14:creationId xmlns:p14="http://schemas.microsoft.com/office/powerpoint/2010/main" val="29355412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2200">
                <a:solidFill>
                  <a:srgbClr val="043673"/>
                </a:solidFill>
              </a:defRPr>
            </a:lvl1pPr>
            <a:lvl2pPr>
              <a:defRPr>
                <a:solidFill>
                  <a:srgbClr val="043673"/>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50302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1800">
                <a:solidFill>
                  <a:srgbClr val="043673"/>
                </a:solidFill>
              </a:defRPr>
            </a:lvl1pPr>
            <a:lvl2pPr>
              <a:defRPr sz="1800">
                <a:solidFill>
                  <a:srgbClr val="043673"/>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C203621D-8384-EE34-AE88-C629AD76A5D5}"/>
              </a:ext>
            </a:extLst>
          </p:cNvPr>
          <p:cNvSpPr>
            <a:spLocks noGrp="1"/>
          </p:cNvSpPr>
          <p:nvPr>
            <p:ph type="body" sz="quarter" idx="11"/>
          </p:nvPr>
        </p:nvSpPr>
        <p:spPr>
          <a:xfrm>
            <a:off x="695324" y="4048125"/>
            <a:ext cx="10798175" cy="2555875"/>
          </a:xfrm>
          <a:solidFill>
            <a:srgbClr val="0060A0"/>
          </a:solidFill>
          <a:ln>
            <a:solidFill>
              <a:srgbClr val="FFC000"/>
            </a:solidFill>
          </a:ln>
        </p:spPr>
        <p:txBody>
          <a:bodyPr>
            <a:normAutofit/>
          </a:bodyPr>
          <a:lstStyle>
            <a:lvl1pPr>
              <a:defRPr sz="2000">
                <a:solidFill>
                  <a:schemeClr val="bg2"/>
                </a:solidFill>
              </a:defRPr>
            </a:lvl1pPr>
            <a:lvl2pPr>
              <a:defRPr sz="2000">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489366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Le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Lecture style</a:t>
            </a:r>
            <a:endParaRPr lang="en-ZA" dirty="0"/>
          </a:p>
        </p:txBody>
      </p:sp>
      <p:pic>
        <p:nvPicPr>
          <p:cNvPr id="7" name="Picture 6">
            <a:extLst>
              <a:ext uri="{FF2B5EF4-FFF2-40B4-BE49-F238E27FC236}">
                <a16:creationId xmlns:a16="http://schemas.microsoft.com/office/drawing/2014/main" id="{1C503B37-E2FC-1714-54B4-7387E111A129}"/>
              </a:ext>
            </a:extLst>
          </p:cNvPr>
          <p:cNvPicPr>
            <a:picLocks noChangeAspect="1"/>
          </p:cNvPicPr>
          <p:nvPr/>
        </p:nvPicPr>
        <p:blipFill rotWithShape="1">
          <a:blip r:embed="rId2">
            <a:duotone>
              <a:schemeClr val="accent1">
                <a:shade val="45000"/>
                <a:satMod val="135000"/>
              </a:schemeClr>
              <a:prstClr val="white"/>
            </a:duotone>
          </a:blip>
          <a:srcRect l="4031" t="7508" r="5188" b="11998"/>
          <a:stretch/>
        </p:blipFill>
        <p:spPr>
          <a:xfrm>
            <a:off x="10212127" y="338765"/>
            <a:ext cx="1207433" cy="966160"/>
          </a:xfrm>
          <a:prstGeom prst="rect">
            <a:avLst/>
          </a:prstGeom>
        </p:spPr>
      </p:pic>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Tree>
    <p:extLst>
      <p:ext uri="{BB962C8B-B14F-4D97-AF65-F5344CB8AC3E}">
        <p14:creationId xmlns:p14="http://schemas.microsoft.com/office/powerpoint/2010/main" val="16374775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Work in pai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ZA" dirty="0"/>
              <a:t>Activity - work in pairs</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8FD5ECEA-105A-F662-F644-31B10FC9325F}"/>
              </a:ext>
            </a:extLst>
          </p:cNvPr>
          <p:cNvPicPr>
            <a:picLocks noChangeAspect="1"/>
          </p:cNvPicPr>
          <p:nvPr/>
        </p:nvPicPr>
        <p:blipFill>
          <a:blip r:embed="rId2">
            <a:duotone>
              <a:schemeClr val="accent1">
                <a:shade val="45000"/>
                <a:satMod val="135000"/>
              </a:schemeClr>
              <a:prstClr val="white"/>
            </a:duotone>
          </a:blip>
          <a:stretch>
            <a:fillRect/>
          </a:stretch>
        </p:blipFill>
        <p:spPr>
          <a:xfrm>
            <a:off x="10047288" y="188913"/>
            <a:ext cx="1304925" cy="1116012"/>
          </a:xfrm>
          <a:prstGeom prst="rect">
            <a:avLst/>
          </a:prstGeom>
        </p:spPr>
      </p:pic>
    </p:spTree>
    <p:extLst>
      <p:ext uri="{BB962C8B-B14F-4D97-AF65-F5344CB8AC3E}">
        <p14:creationId xmlns:p14="http://schemas.microsoft.com/office/powerpoint/2010/main" val="16038282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Work in pair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096000" y="2284396"/>
            <a:ext cx="5110579" cy="2796466"/>
          </a:xfrm>
          <a:prstGeom prst="rect">
            <a:avLst/>
          </a:prstGeom>
          <a:solidFill>
            <a:schemeClr val="bg2">
              <a:lumMod val="95000"/>
            </a:schemeClr>
          </a:solidFill>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p:txBody>
      </p:sp>
      <p:pic>
        <p:nvPicPr>
          <p:cNvPr id="5" name="Picture 4">
            <a:extLst>
              <a:ext uri="{FF2B5EF4-FFF2-40B4-BE49-F238E27FC236}">
                <a16:creationId xmlns:a16="http://schemas.microsoft.com/office/drawing/2014/main" id="{8FD5ECEA-105A-F662-F644-31B10FC9325F}"/>
              </a:ext>
            </a:extLst>
          </p:cNvPr>
          <p:cNvPicPr>
            <a:picLocks noChangeAspect="1"/>
          </p:cNvPicPr>
          <p:nvPr/>
        </p:nvPicPr>
        <p:blipFill>
          <a:blip r:embed="rId2">
            <a:duotone>
              <a:schemeClr val="accent1">
                <a:shade val="45000"/>
                <a:satMod val="135000"/>
              </a:schemeClr>
              <a:prstClr val="white"/>
            </a:duotone>
          </a:blip>
          <a:stretch>
            <a:fillRect/>
          </a:stretch>
        </p:blipFill>
        <p:spPr>
          <a:xfrm>
            <a:off x="10047288" y="188913"/>
            <a:ext cx="1304925" cy="1116012"/>
          </a:xfrm>
          <a:prstGeom prst="rect">
            <a:avLst/>
          </a:prstGeom>
        </p:spPr>
      </p:pic>
      <p:pic>
        <p:nvPicPr>
          <p:cNvPr id="3" name="Picture 2">
            <a:extLst>
              <a:ext uri="{FF2B5EF4-FFF2-40B4-BE49-F238E27FC236}">
                <a16:creationId xmlns:a16="http://schemas.microsoft.com/office/drawing/2014/main" id="{1965AC09-8141-D321-D609-3FAC8BFA3D57}"/>
              </a:ext>
            </a:extLst>
          </p:cNvPr>
          <p:cNvPicPr>
            <a:picLocks noChangeAspect="1"/>
          </p:cNvPicPr>
          <p:nvPr/>
        </p:nvPicPr>
        <p:blipFill rotWithShape="1">
          <a:blip r:embed="rId3">
            <a:duotone>
              <a:schemeClr val="accent1">
                <a:shade val="45000"/>
                <a:satMod val="135000"/>
              </a:schemeClr>
              <a:prstClr val="white"/>
            </a:duotone>
          </a:blip>
          <a:srcRect t="8537"/>
          <a:stretch/>
        </p:blipFill>
        <p:spPr>
          <a:xfrm>
            <a:off x="7310783" y="188913"/>
            <a:ext cx="1759869" cy="1116012"/>
          </a:xfrm>
          <a:prstGeom prst="rect">
            <a:avLst/>
          </a:prstGeom>
        </p:spPr>
      </p:pic>
      <p:pic>
        <p:nvPicPr>
          <p:cNvPr id="4" name="Picture 3" descr="A blue icon of a doctor at a podium&#10;&#10;Description automatically generated">
            <a:extLst>
              <a:ext uri="{FF2B5EF4-FFF2-40B4-BE49-F238E27FC236}">
                <a16:creationId xmlns:a16="http://schemas.microsoft.com/office/drawing/2014/main" id="{CA549ED9-B077-77EB-B8AC-0ECFC6920C72}"/>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r="33959"/>
          <a:stretch/>
        </p:blipFill>
        <p:spPr>
          <a:xfrm>
            <a:off x="1246449" y="2071749"/>
            <a:ext cx="3505200" cy="2985501"/>
          </a:xfrm>
          <a:prstGeom prst="rect">
            <a:avLst/>
          </a:prstGeom>
        </p:spPr>
      </p:pic>
      <p:sp>
        <p:nvSpPr>
          <p:cNvPr id="6" name="TextBox 5">
            <a:extLst>
              <a:ext uri="{FF2B5EF4-FFF2-40B4-BE49-F238E27FC236}">
                <a16:creationId xmlns:a16="http://schemas.microsoft.com/office/drawing/2014/main" id="{D58036B7-1164-816C-7AB0-EE2FEB0FBD9B}"/>
              </a:ext>
            </a:extLst>
          </p:cNvPr>
          <p:cNvSpPr txBox="1"/>
          <p:nvPr/>
        </p:nvSpPr>
        <p:spPr>
          <a:xfrm>
            <a:off x="985421" y="392976"/>
            <a:ext cx="61788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4000" b="1" i="0" u="none" strike="noStrike" kern="1200" cap="none" spc="0" normalizeH="0" baseline="0" noProof="0" dirty="0">
                <a:ln>
                  <a:noFill/>
                </a:ln>
                <a:solidFill>
                  <a:srgbClr val="043673"/>
                </a:solidFill>
                <a:effectLst/>
                <a:uLnTx/>
                <a:uFillTx/>
                <a:latin typeface="Calibri"/>
                <a:ea typeface="+mn-ea"/>
                <a:cs typeface="+mn-cs"/>
              </a:rPr>
              <a:t>Case study activity</a:t>
            </a:r>
          </a:p>
        </p:txBody>
      </p:sp>
    </p:spTree>
    <p:extLst>
      <p:ext uri="{BB962C8B-B14F-4D97-AF65-F5344CB8AC3E}">
        <p14:creationId xmlns:p14="http://schemas.microsoft.com/office/powerpoint/2010/main" val="11381087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Role pl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ZA" dirty="0"/>
              <a:t>Activity – role play</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76048AE-A945-4FF5-357E-7C06ADBB068D}"/>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67950" y="188913"/>
            <a:ext cx="1084263" cy="1084263"/>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E0AD111A-6684-0A36-F38E-40501F35889F}"/>
              </a:ext>
            </a:extLst>
          </p:cNvPr>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67950" y="188913"/>
            <a:ext cx="1084263" cy="1084263"/>
          </a:xfrm>
          <a:prstGeom prst="rect">
            <a:avLst/>
          </a:prstGeom>
        </p:spPr>
      </p:pic>
    </p:spTree>
    <p:extLst>
      <p:ext uri="{BB962C8B-B14F-4D97-AF65-F5344CB8AC3E}">
        <p14:creationId xmlns:p14="http://schemas.microsoft.com/office/powerpoint/2010/main" val="2883907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nchor="ctr"/>
          <a:lstStyle>
            <a:lvl1pPr>
              <a:defRPr/>
            </a:lvl1pPr>
          </a:lstStyle>
          <a:p>
            <a:r>
              <a:rPr lang="en-US" dirty="0"/>
              <a:t>Learning objectives</a:t>
            </a:r>
            <a:endParaRPr lang="en-ZA" dirty="0"/>
          </a:p>
        </p:txBody>
      </p:sp>
      <p:pic>
        <p:nvPicPr>
          <p:cNvPr id="6" name="Picture 5">
            <a:extLst>
              <a:ext uri="{FF2B5EF4-FFF2-40B4-BE49-F238E27FC236}">
                <a16:creationId xmlns:a16="http://schemas.microsoft.com/office/drawing/2014/main" id="{FB30C277-07A2-1E1E-7175-60D0E646C2F5}"/>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5" y="2466535"/>
            <a:ext cx="595309" cy="622794"/>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7" y="3358496"/>
            <a:ext cx="595309" cy="622794"/>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5" y="4250457"/>
            <a:ext cx="595309" cy="622794"/>
          </a:xfrm>
          <a:prstGeom prst="rect">
            <a:avLst/>
          </a:prstGeom>
        </p:spPr>
      </p:pic>
      <p:sp>
        <p:nvSpPr>
          <p:cNvPr id="11" name="TextBox 10">
            <a:extLst>
              <a:ext uri="{FF2B5EF4-FFF2-40B4-BE49-F238E27FC236}">
                <a16:creationId xmlns:a16="http://schemas.microsoft.com/office/drawing/2014/main" id="{436CD2E7-05A8-9693-5A31-EFBCCF06E78C}"/>
              </a:ext>
            </a:extLst>
          </p:cNvPr>
          <p:cNvSpPr txBox="1"/>
          <p:nvPr userDrawn="1"/>
        </p:nvSpPr>
        <p:spPr>
          <a:xfrm>
            <a:off x="695325" y="1552910"/>
            <a:ext cx="107299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43673"/>
                </a:solidFill>
                <a:effectLst/>
                <a:uLnTx/>
                <a:uFillTx/>
                <a:latin typeface="Calibri"/>
                <a:ea typeface="+mn-ea"/>
                <a:cs typeface="+mn-cs"/>
              </a:rPr>
              <a:t>At the end of this module, participants will be able to:  </a:t>
            </a:r>
            <a:endParaRPr kumimoji="0" lang="en-US" sz="2800" b="1" i="0" u="none" strike="noStrike" kern="1200" cap="none" spc="0" normalizeH="0" baseline="0" noProof="0" dirty="0">
              <a:ln>
                <a:noFill/>
              </a:ln>
              <a:solidFill>
                <a:srgbClr val="043673"/>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userDrawn="1">
            <p:ph type="body" sz="quarter" idx="10" hasCustomPrompt="1"/>
          </p:nvPr>
        </p:nvSpPr>
        <p:spPr>
          <a:xfrm>
            <a:off x="1633537" y="2547099"/>
            <a:ext cx="9718676" cy="461665"/>
          </a:xfrm>
        </p:spPr>
        <p:txBody>
          <a:bodyPr anchor="ctr">
            <a:sp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userDrawn="1">
            <p:ph type="body" sz="quarter" idx="11" hasCustomPrompt="1"/>
          </p:nvPr>
        </p:nvSpPr>
        <p:spPr>
          <a:xfrm>
            <a:off x="1633537" y="3476394"/>
            <a:ext cx="9718676" cy="461665"/>
          </a:xfrm>
        </p:spPr>
        <p:txBody>
          <a:bodyPr anchor="ctr">
            <a:sp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userDrawn="1">
            <p:ph type="body" sz="quarter" idx="12" hasCustomPrompt="1"/>
          </p:nvPr>
        </p:nvSpPr>
        <p:spPr>
          <a:xfrm>
            <a:off x="1633537" y="4405689"/>
            <a:ext cx="9718676" cy="461665"/>
          </a:xfrm>
        </p:spPr>
        <p:txBody>
          <a:bodyPr anchor="ctr">
            <a:sp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17238921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mall grou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discuss in small groups</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596E9AF6-B0A0-E30E-CFFE-AED1F07A01A9}"/>
              </a:ext>
            </a:extLst>
          </p:cNvPr>
          <p:cNvPicPr>
            <a:picLocks noChangeAspect="1"/>
          </p:cNvPicPr>
          <p:nvPr/>
        </p:nvPicPr>
        <p:blipFill rotWithShape="1">
          <a:blip r:embed="rId2">
            <a:duotone>
              <a:schemeClr val="accent1">
                <a:shade val="45000"/>
                <a:satMod val="135000"/>
              </a:schemeClr>
              <a:prstClr val="white"/>
            </a:duotone>
          </a:blip>
          <a:srcRect t="8537"/>
          <a:stretch/>
        </p:blipFill>
        <p:spPr>
          <a:xfrm>
            <a:off x="9592344" y="188913"/>
            <a:ext cx="1759869" cy="1116012"/>
          </a:xfrm>
          <a:prstGeom prst="rect">
            <a:avLst/>
          </a:prstGeom>
        </p:spPr>
      </p:pic>
    </p:spTree>
    <p:extLst>
      <p:ext uri="{BB962C8B-B14F-4D97-AF65-F5344CB8AC3E}">
        <p14:creationId xmlns:p14="http://schemas.microsoft.com/office/powerpoint/2010/main" val="13618915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Large grou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large group discussion</a:t>
            </a:r>
            <a:endParaRPr lang="en-ZA" dirty="0"/>
          </a:p>
        </p:txBody>
      </p:sp>
      <p:sp>
        <p:nvSpPr>
          <p:cNvPr id="3" name="Footer Placeholder 2">
            <a:extLst>
              <a:ext uri="{FF2B5EF4-FFF2-40B4-BE49-F238E27FC236}">
                <a16:creationId xmlns:a16="http://schemas.microsoft.com/office/drawing/2014/main" id="{D127EC0A-0D18-FE3C-B415-33D69FE5AD6B}"/>
              </a:ext>
            </a:extLst>
          </p:cNvPr>
          <p:cNvSpPr>
            <a:spLocks noGrp="1"/>
          </p:cNvSpPr>
          <p:nvPr>
            <p:ph type="ftr" sz="quarter" idx="10"/>
          </p:nvPr>
        </p:nvSpPr>
        <p:spPr>
          <a:xfrm>
            <a:off x="2717321" y="6308726"/>
            <a:ext cx="7953821" cy="419726"/>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a:ln>
                  <a:noFill/>
                </a:ln>
                <a:solidFill>
                  <a:srgbClr val="043673"/>
                </a:solidFill>
                <a:effectLst/>
                <a:uLnTx/>
                <a:uFillTx/>
                <a:latin typeface="Calibri"/>
                <a:ea typeface="+mn-ea"/>
                <a:cs typeface="+mn-cs"/>
              </a:rPr>
              <a:t>TITLE OF THE MODULE </a:t>
            </a: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5EEEFFA6-7B27-B1B4-E287-A3FAC73871B7}"/>
              </a:ext>
            </a:extLst>
          </p:cNvPr>
          <p:cNvSpPr>
            <a:spLocks noGrp="1"/>
          </p:cNvSpPr>
          <p:nvPr>
            <p:ph type="sldNum" sz="quarter" idx="11"/>
          </p:nvPr>
        </p:nvSpPr>
        <p:spPr>
          <a:xfrm>
            <a:off x="11419560" y="6308726"/>
            <a:ext cx="616865" cy="43338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a:ln>
                  <a:noFill/>
                </a:ln>
                <a:solidFill>
                  <a:srgbClr val="043673"/>
                </a:solidFill>
                <a:effectLst/>
                <a:uLnTx/>
                <a:uFillTx/>
                <a:latin typeface="Calibri"/>
                <a:ea typeface="+mn-ea"/>
                <a:cs typeface="+mn-cs"/>
              </a:rPr>
              <a:t>| </a:t>
            </a:r>
            <a:fld id="{85FBEC4C-3780-454A-B619-D959358895F7}" type="slidenum">
              <a:rPr kumimoji="0" lang="en-ZA" sz="1800" b="0" i="0" u="none" strike="noStrike" kern="1200" cap="none" spc="0" normalizeH="0" baseline="0" noProof="0" smtClean="0">
                <a:ln>
                  <a:noFill/>
                </a:ln>
                <a:solidFill>
                  <a:srgbClr val="0436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9FE56B36-F0DC-A03D-2225-BBEBE7BC9E59}"/>
              </a:ext>
            </a:extLst>
          </p:cNvPr>
          <p:cNvPicPr>
            <a:picLocks noChangeAspect="1"/>
          </p:cNvPicPr>
          <p:nvPr/>
        </p:nvPicPr>
        <p:blipFill>
          <a:blip r:embed="rId2">
            <a:duotone>
              <a:schemeClr val="accent1">
                <a:shade val="45000"/>
                <a:satMod val="135000"/>
              </a:schemeClr>
              <a:prstClr val="white"/>
            </a:duotone>
          </a:blip>
          <a:stretch>
            <a:fillRect/>
          </a:stretch>
        </p:blipFill>
        <p:spPr>
          <a:xfrm flipH="1">
            <a:off x="9636666" y="399497"/>
            <a:ext cx="1715547" cy="905428"/>
          </a:xfrm>
          <a:prstGeom prst="rect">
            <a:avLst/>
          </a:prstGeom>
        </p:spPr>
      </p:pic>
    </p:spTree>
    <p:extLst>
      <p:ext uri="{BB962C8B-B14F-4D97-AF65-F5344CB8AC3E}">
        <p14:creationId xmlns:p14="http://schemas.microsoft.com/office/powerpoint/2010/main" val="25595064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Review (te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review (test)</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28B9AA5-92AE-B03A-3D1A-4BE70C3D73A7}"/>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10236201" y="175524"/>
            <a:ext cx="1116012" cy="1116012"/>
          </a:xfrm>
          <a:prstGeom prst="rect">
            <a:avLst/>
          </a:prstGeom>
        </p:spPr>
      </p:pic>
      <p:pic>
        <p:nvPicPr>
          <p:cNvPr id="3" name="Picture 2">
            <a:extLst>
              <a:ext uri="{FF2B5EF4-FFF2-40B4-BE49-F238E27FC236}">
                <a16:creationId xmlns:a16="http://schemas.microsoft.com/office/drawing/2014/main" id="{589B8317-8D92-E8E1-5E00-1D419996206C}"/>
              </a:ext>
            </a:extLst>
          </p:cNvPr>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10236201" y="175524"/>
            <a:ext cx="1116012" cy="1116012"/>
          </a:xfrm>
          <a:prstGeom prst="rect">
            <a:avLst/>
          </a:prstGeom>
        </p:spPr>
      </p:pic>
    </p:spTree>
    <p:extLst>
      <p:ext uri="{BB962C8B-B14F-4D97-AF65-F5344CB8AC3E}">
        <p14:creationId xmlns:p14="http://schemas.microsoft.com/office/powerpoint/2010/main" val="2068670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onclusion -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16A8-C606-E608-0BD2-DF1942C93198}"/>
              </a:ext>
            </a:extLst>
          </p:cNvPr>
          <p:cNvSpPr>
            <a:spLocks noGrp="1"/>
          </p:cNvSpPr>
          <p:nvPr>
            <p:ph type="title" hasCustomPrompt="1"/>
          </p:nvPr>
        </p:nvSpPr>
        <p:spPr/>
        <p:txBody>
          <a:bodyPr anchor="ctr"/>
          <a:lstStyle>
            <a:lvl1pPr>
              <a:defRPr/>
            </a:lvl1pPr>
          </a:lstStyle>
          <a:p>
            <a:r>
              <a:rPr lang="en-US" dirty="0"/>
              <a:t>Conclusion - key learning points</a:t>
            </a:r>
            <a:endParaRPr lang="en-ZA" dirty="0"/>
          </a:p>
        </p:txBody>
      </p:sp>
      <p:sp>
        <p:nvSpPr>
          <p:cNvPr id="6" name="Text Placeholder 5">
            <a:extLst>
              <a:ext uri="{FF2B5EF4-FFF2-40B4-BE49-F238E27FC236}">
                <a16:creationId xmlns:a16="http://schemas.microsoft.com/office/drawing/2014/main" id="{781BFE8D-88C6-9873-FA7C-DFE7B6C26B1F}"/>
              </a:ext>
            </a:extLst>
          </p:cNvPr>
          <p:cNvSpPr>
            <a:spLocks noGrp="1"/>
          </p:cNvSpPr>
          <p:nvPr>
            <p:ph type="body" sz="quarter" idx="10"/>
          </p:nvPr>
        </p:nvSpPr>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descr="A blue key on a black background&#10;&#10;Description automatically generated">
            <a:extLst>
              <a:ext uri="{FF2B5EF4-FFF2-40B4-BE49-F238E27FC236}">
                <a16:creationId xmlns:a16="http://schemas.microsoft.com/office/drawing/2014/main" id="{8EBD6E50-B227-E5EA-E129-72F07C700A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3881" y="207759"/>
            <a:ext cx="1078320" cy="1078320"/>
          </a:xfrm>
          <a:prstGeom prst="rect">
            <a:avLst/>
          </a:prstGeom>
        </p:spPr>
      </p:pic>
    </p:spTree>
    <p:extLst>
      <p:ext uri="{BB962C8B-B14F-4D97-AF65-F5344CB8AC3E}">
        <p14:creationId xmlns:p14="http://schemas.microsoft.com/office/powerpoint/2010/main" val="40270767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Wrap up and questions</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CE3EB84-E5FF-C812-FA81-B4BE059B8CAC}"/>
              </a:ext>
            </a:extLst>
          </p:cNvPr>
          <p:cNvPicPr>
            <a:picLocks noChangeAspect="1"/>
          </p:cNvPicPr>
          <p:nvPr/>
        </p:nvPicPr>
        <p:blipFill>
          <a:blip r:embed="rId2">
            <a:duotone>
              <a:schemeClr val="accent1">
                <a:shade val="45000"/>
                <a:satMod val="135000"/>
              </a:schemeClr>
              <a:prstClr val="white"/>
            </a:duotone>
          </a:blip>
          <a:stretch>
            <a:fillRect/>
          </a:stretch>
        </p:blipFill>
        <p:spPr>
          <a:xfrm>
            <a:off x="10229724" y="226332"/>
            <a:ext cx="1122489" cy="1078593"/>
          </a:xfrm>
          <a:prstGeom prst="rect">
            <a:avLst/>
          </a:prstGeom>
        </p:spPr>
      </p:pic>
    </p:spTree>
    <p:extLst>
      <p:ext uri="{BB962C8B-B14F-4D97-AF65-F5344CB8AC3E}">
        <p14:creationId xmlns:p14="http://schemas.microsoft.com/office/powerpoint/2010/main" val="2528447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Next 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Next up….</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B6AF74F0-3035-DAEF-2FE6-2429D8997F58}"/>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36201" y="188913"/>
            <a:ext cx="1116012" cy="1116012"/>
          </a:xfrm>
          <a:prstGeom prst="rect">
            <a:avLst/>
          </a:prstGeom>
        </p:spPr>
      </p:pic>
    </p:spTree>
    <p:extLst>
      <p:ext uri="{BB962C8B-B14F-4D97-AF65-F5344CB8AC3E}">
        <p14:creationId xmlns:p14="http://schemas.microsoft.com/office/powerpoint/2010/main" val="8288324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B593-AA9E-0F3E-9859-003C1847E3E1}"/>
              </a:ext>
            </a:extLst>
          </p:cNvPr>
          <p:cNvSpPr>
            <a:spLocks noGrp="1"/>
          </p:cNvSpPr>
          <p:nvPr>
            <p:ph type="title" hasCustomPrompt="1"/>
          </p:nvPr>
        </p:nvSpPr>
        <p:spPr/>
        <p:txBody>
          <a:bodyPr anchor="ctr"/>
          <a:lstStyle>
            <a:lvl1pPr>
              <a:defRPr/>
            </a:lvl1pPr>
          </a:lstStyle>
          <a:p>
            <a:r>
              <a:rPr lang="en-US" dirty="0"/>
              <a:t>Title and blank slide</a:t>
            </a:r>
            <a:endParaRPr lang="en-ZA" dirty="0"/>
          </a:p>
        </p:txBody>
      </p:sp>
    </p:spTree>
    <p:extLst>
      <p:ext uri="{BB962C8B-B14F-4D97-AF65-F5344CB8AC3E}">
        <p14:creationId xmlns:p14="http://schemas.microsoft.com/office/powerpoint/2010/main" val="12148073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6186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_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nchor="ctr"/>
          <a:lstStyle>
            <a:lvl1pPr>
              <a:defRPr/>
            </a:lvl1pPr>
          </a:lstStyle>
          <a:p>
            <a:r>
              <a:rPr lang="en-US" dirty="0"/>
              <a:t>Learning objectives</a:t>
            </a:r>
            <a:endParaRPr lang="en-ZA" dirty="0"/>
          </a:p>
        </p:txBody>
      </p:sp>
      <p:pic>
        <p:nvPicPr>
          <p:cNvPr id="6" name="Picture 5">
            <a:extLst>
              <a:ext uri="{FF2B5EF4-FFF2-40B4-BE49-F238E27FC236}">
                <a16:creationId xmlns:a16="http://schemas.microsoft.com/office/drawing/2014/main" id="{FB30C277-07A2-1E1E-7175-60D0E646C2F5}"/>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5" y="2466535"/>
            <a:ext cx="595309" cy="622794"/>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7" y="3358496"/>
            <a:ext cx="595309" cy="622794"/>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5" y="4250457"/>
            <a:ext cx="595309" cy="622794"/>
          </a:xfrm>
          <a:prstGeom prst="rect">
            <a:avLst/>
          </a:prstGeom>
        </p:spPr>
      </p:pic>
      <p:sp>
        <p:nvSpPr>
          <p:cNvPr id="11" name="TextBox 10">
            <a:extLst>
              <a:ext uri="{FF2B5EF4-FFF2-40B4-BE49-F238E27FC236}">
                <a16:creationId xmlns:a16="http://schemas.microsoft.com/office/drawing/2014/main" id="{436CD2E7-05A8-9693-5A31-EFBCCF06E78C}"/>
              </a:ext>
            </a:extLst>
          </p:cNvPr>
          <p:cNvSpPr txBox="1"/>
          <p:nvPr userDrawn="1"/>
        </p:nvSpPr>
        <p:spPr>
          <a:xfrm>
            <a:off x="695325" y="1552910"/>
            <a:ext cx="107299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43673"/>
                </a:solidFill>
                <a:effectLst/>
                <a:uLnTx/>
                <a:uFillTx/>
                <a:latin typeface="Calibri"/>
                <a:ea typeface="+mn-ea"/>
                <a:cs typeface="+mn-cs"/>
              </a:rPr>
              <a:t>At the end of this module, participants will be able to:  </a:t>
            </a:r>
            <a:endParaRPr kumimoji="0" lang="en-US" sz="2800" b="1" i="0" u="none" strike="noStrike" kern="1200" cap="none" spc="0" normalizeH="0" baseline="0" noProof="0" dirty="0">
              <a:ln>
                <a:noFill/>
              </a:ln>
              <a:solidFill>
                <a:srgbClr val="043673"/>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userDrawn="1">
            <p:ph type="body" sz="quarter" idx="10" hasCustomPrompt="1"/>
          </p:nvPr>
        </p:nvSpPr>
        <p:spPr>
          <a:xfrm>
            <a:off x="1633537" y="2547099"/>
            <a:ext cx="9718676" cy="461665"/>
          </a:xfrm>
        </p:spPr>
        <p:txBody>
          <a:bodyPr anchor="ctr">
            <a:sp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userDrawn="1">
            <p:ph type="body" sz="quarter" idx="11" hasCustomPrompt="1"/>
          </p:nvPr>
        </p:nvSpPr>
        <p:spPr>
          <a:xfrm>
            <a:off x="1633537" y="3476394"/>
            <a:ext cx="9718676" cy="461665"/>
          </a:xfrm>
        </p:spPr>
        <p:txBody>
          <a:bodyPr anchor="ctr">
            <a:sp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userDrawn="1">
            <p:ph type="body" sz="quarter" idx="12" hasCustomPrompt="1"/>
          </p:nvPr>
        </p:nvSpPr>
        <p:spPr>
          <a:xfrm>
            <a:off x="1633537" y="4405689"/>
            <a:ext cx="9718676" cy="461665"/>
          </a:xfrm>
        </p:spPr>
        <p:txBody>
          <a:bodyPr anchor="ctr">
            <a:sp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37495067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userDrawn="1"/>
        </p:nvSpPr>
        <p:spPr>
          <a:xfrm>
            <a:off x="695325" y="1728223"/>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982732"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8106187" y="193751"/>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695325" y="3296089"/>
            <a:ext cx="10630762" cy="1182279"/>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797625" y="3418835"/>
            <a:ext cx="10426161" cy="936786"/>
          </a:xfrm>
        </p:spPr>
        <p:txBody>
          <a:bodyPr anchor="ctr">
            <a:noAutofit/>
          </a:bodyPr>
          <a:lstStyle>
            <a:lvl1pPr marL="0" indent="0">
              <a:lnSpc>
                <a:spcPct val="100000"/>
              </a:lnSpc>
              <a:buFontTx/>
              <a:buNone/>
              <a:defRPr sz="2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 name="TextBox 4">
            <a:extLst>
              <a:ext uri="{FF2B5EF4-FFF2-40B4-BE49-F238E27FC236}">
                <a16:creationId xmlns:a16="http://schemas.microsoft.com/office/drawing/2014/main" id="{321243D5-0887-87C1-9809-C9FA3553AE49}"/>
              </a:ext>
            </a:extLst>
          </p:cNvPr>
          <p:cNvSpPr txBox="1"/>
          <p:nvPr userDrawn="1"/>
        </p:nvSpPr>
        <p:spPr>
          <a:xfrm>
            <a:off x="669199" y="1859284"/>
            <a:ext cx="1071605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discuss the answer to the question below:</a:t>
            </a: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51F8A3EF-6A35-3624-EA9F-6F1E95ED9670}"/>
              </a:ext>
            </a:extLst>
          </p:cNvPr>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Tree>
    <p:extLst>
      <p:ext uri="{BB962C8B-B14F-4D97-AF65-F5344CB8AC3E}">
        <p14:creationId xmlns:p14="http://schemas.microsoft.com/office/powerpoint/2010/main" val="3478613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982732"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8106187" y="193751"/>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841500" y="2455732"/>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69825" y="2735910"/>
            <a:ext cx="423303" cy="359651"/>
          </a:xfrm>
        </p:spPr>
        <p:txBody>
          <a:bodyPr lIns="0" tIns="0" rIns="0" bIns="0" anchor="ctr" anchorCtr="0">
            <a:noAutofit/>
          </a:bodyPr>
          <a:lstStyle>
            <a:lvl1pPr marL="0" indent="0" algn="ctr">
              <a:buFontTx/>
              <a:buNone/>
              <a:defRPr sz="2400"/>
            </a:lvl1pPr>
          </a:lstStyle>
          <a:p>
            <a:pPr lvl="0"/>
            <a:r>
              <a:rPr lang="en-US" dirty="0"/>
              <a:t>1</a:t>
            </a:r>
            <a:endParaRPr lang="en-ZA" dirty="0"/>
          </a:p>
        </p:txBody>
      </p:sp>
      <p:sp>
        <p:nvSpPr>
          <p:cNvPr id="5" name="TextBox 4">
            <a:extLst>
              <a:ext uri="{FF2B5EF4-FFF2-40B4-BE49-F238E27FC236}">
                <a16:creationId xmlns:a16="http://schemas.microsoft.com/office/drawing/2014/main" id="{321243D5-0887-87C1-9809-C9FA3553AE49}"/>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share what it is like in your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3383945D-352C-93A4-F1F0-72EB312C0CCD}"/>
              </a:ext>
            </a:extLst>
          </p:cNvPr>
          <p:cNvSpPr/>
          <p:nvPr userDrawn="1"/>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Text Placeholder 19">
            <a:extLst>
              <a:ext uri="{FF2B5EF4-FFF2-40B4-BE49-F238E27FC236}">
                <a16:creationId xmlns:a16="http://schemas.microsoft.com/office/drawing/2014/main" id="{C6C2E594-F926-D493-F441-AAFF9D9D3955}"/>
              </a:ext>
            </a:extLst>
          </p:cNvPr>
          <p:cNvSpPr>
            <a:spLocks noGrp="1"/>
          </p:cNvSpPr>
          <p:nvPr>
            <p:ph type="body" sz="quarter" idx="27" hasCustomPrompt="1"/>
          </p:nvPr>
        </p:nvSpPr>
        <p:spPr>
          <a:xfrm>
            <a:off x="1841500" y="3772444"/>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 name="Oval 5">
            <a:extLst>
              <a:ext uri="{FF2B5EF4-FFF2-40B4-BE49-F238E27FC236}">
                <a16:creationId xmlns:a16="http://schemas.microsoft.com/office/drawing/2014/main" id="{D36B1C18-8DB4-1B86-987B-12C1F5FD3D59}"/>
              </a:ext>
            </a:extLst>
          </p:cNvPr>
          <p:cNvSpPr/>
          <p:nvPr userDrawn="1"/>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8" name="Text Placeholder 26">
            <a:extLst>
              <a:ext uri="{FF2B5EF4-FFF2-40B4-BE49-F238E27FC236}">
                <a16:creationId xmlns:a16="http://schemas.microsoft.com/office/drawing/2014/main" id="{733BFF02-5545-B63E-0C75-8D38E99E516C}"/>
              </a:ext>
            </a:extLst>
          </p:cNvPr>
          <p:cNvSpPr>
            <a:spLocks noGrp="1"/>
          </p:cNvSpPr>
          <p:nvPr>
            <p:ph type="body" sz="quarter" idx="28" hasCustomPrompt="1"/>
          </p:nvPr>
        </p:nvSpPr>
        <p:spPr>
          <a:xfrm>
            <a:off x="1069825" y="4052622"/>
            <a:ext cx="423303" cy="359651"/>
          </a:xfrm>
        </p:spPr>
        <p:txBody>
          <a:bodyPr lIns="0" tIns="0" rIns="0" bIns="0" anchor="ctr" anchorCtr="0">
            <a:noAutofit/>
          </a:bodyPr>
          <a:lstStyle>
            <a:lvl1pPr marL="0" indent="0" algn="ctr">
              <a:buFontTx/>
              <a:buNone/>
              <a:defRPr sz="2400"/>
            </a:lvl1pPr>
          </a:lstStyle>
          <a:p>
            <a:pPr lvl="0"/>
            <a:r>
              <a:rPr lang="en-ZA" dirty="0"/>
              <a:t>2</a:t>
            </a:r>
          </a:p>
        </p:txBody>
      </p:sp>
      <p:sp>
        <p:nvSpPr>
          <p:cNvPr id="9" name="Rectangle 8">
            <a:extLst>
              <a:ext uri="{FF2B5EF4-FFF2-40B4-BE49-F238E27FC236}">
                <a16:creationId xmlns:a16="http://schemas.microsoft.com/office/drawing/2014/main" id="{52BC6EC4-3347-1078-16AA-BB9E511382C2}"/>
              </a:ext>
            </a:extLst>
          </p:cNvPr>
          <p:cNvSpPr/>
          <p:nvPr userDrawn="1"/>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10" name="Text Placeholder 19">
            <a:extLst>
              <a:ext uri="{FF2B5EF4-FFF2-40B4-BE49-F238E27FC236}">
                <a16:creationId xmlns:a16="http://schemas.microsoft.com/office/drawing/2014/main" id="{0F807EF3-2DDA-E0EF-2E08-C2401618892D}"/>
              </a:ext>
            </a:extLst>
          </p:cNvPr>
          <p:cNvSpPr>
            <a:spLocks noGrp="1"/>
          </p:cNvSpPr>
          <p:nvPr>
            <p:ph type="body" sz="quarter" idx="29" hasCustomPrompt="1"/>
          </p:nvPr>
        </p:nvSpPr>
        <p:spPr>
          <a:xfrm>
            <a:off x="1841500" y="5130639"/>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11" name="Oval 10">
            <a:extLst>
              <a:ext uri="{FF2B5EF4-FFF2-40B4-BE49-F238E27FC236}">
                <a16:creationId xmlns:a16="http://schemas.microsoft.com/office/drawing/2014/main" id="{4EF0E09E-1602-CBD1-F802-8B8F8FC1FD43}"/>
              </a:ext>
            </a:extLst>
          </p:cNvPr>
          <p:cNvSpPr/>
          <p:nvPr userDrawn="1"/>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12" name="Text Placeholder 26">
            <a:extLst>
              <a:ext uri="{FF2B5EF4-FFF2-40B4-BE49-F238E27FC236}">
                <a16:creationId xmlns:a16="http://schemas.microsoft.com/office/drawing/2014/main" id="{C7B67CBB-D405-1BBB-E71D-8593A0797357}"/>
              </a:ext>
            </a:extLst>
          </p:cNvPr>
          <p:cNvSpPr>
            <a:spLocks noGrp="1"/>
          </p:cNvSpPr>
          <p:nvPr>
            <p:ph type="body" sz="quarter" idx="30" hasCustomPrompt="1"/>
          </p:nvPr>
        </p:nvSpPr>
        <p:spPr>
          <a:xfrm>
            <a:off x="1069825" y="5410817"/>
            <a:ext cx="423303" cy="359651"/>
          </a:xfrm>
        </p:spPr>
        <p:txBody>
          <a:bodyPr lIns="0" tIns="0" rIns="0" bIns="0" anchor="ctr" anchorCtr="0">
            <a:noAutofit/>
          </a:bodyPr>
          <a:lstStyle>
            <a:lvl1pPr marL="0" indent="0" algn="ctr">
              <a:buFontTx/>
              <a:buNone/>
              <a:defRPr sz="2400"/>
            </a:lvl1pPr>
          </a:lstStyle>
          <a:p>
            <a:pPr lvl="0"/>
            <a:r>
              <a:rPr lang="en-US" dirty="0"/>
              <a:t>3</a:t>
            </a:r>
            <a:endParaRPr lang="en-ZA" dirty="0"/>
          </a:p>
        </p:txBody>
      </p:sp>
      <p:pic>
        <p:nvPicPr>
          <p:cNvPr id="16" name="Picture 15">
            <a:extLst>
              <a:ext uri="{FF2B5EF4-FFF2-40B4-BE49-F238E27FC236}">
                <a16:creationId xmlns:a16="http://schemas.microsoft.com/office/drawing/2014/main" id="{51F8A3EF-6A35-3624-EA9F-6F1E95ED9670}"/>
              </a:ext>
            </a:extLst>
          </p:cNvPr>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Tree>
    <p:extLst>
      <p:ext uri="{BB962C8B-B14F-4D97-AF65-F5344CB8AC3E}">
        <p14:creationId xmlns:p14="http://schemas.microsoft.com/office/powerpoint/2010/main" val="42071062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87E6C6D-492E-BF45-A4D6-27DE08D25E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67" y="1508126"/>
            <a:ext cx="10111317"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contenu 2"/>
          <p:cNvSpPr>
            <a:spLocks noGrp="1"/>
          </p:cNvSpPr>
          <p:nvPr>
            <p:ph idx="1"/>
          </p:nvPr>
        </p:nvSpPr>
        <p:spPr>
          <a:xfrm>
            <a:off x="921600" y="1587654"/>
            <a:ext cx="10358848" cy="4992608"/>
          </a:xfrm>
        </p:spPr>
        <p:txBody>
          <a:bodyPr/>
          <a:lstStyle>
            <a:lvl1pPr>
              <a:defRPr sz="2000">
                <a:solidFill>
                  <a:srgbClr val="194983"/>
                </a:solidFill>
                <a:latin typeface="Helvetica 57 Condensed"/>
              </a:defRPr>
            </a:lvl1pPr>
            <a:lvl2pPr>
              <a:defRPr sz="2000">
                <a:solidFill>
                  <a:srgbClr val="7F7F7F"/>
                </a:solidFill>
                <a:latin typeface="Helvetica 57 Condensed"/>
              </a:defRPr>
            </a:lvl2pPr>
            <a:lvl3pPr>
              <a:defRPr sz="1800">
                <a:solidFill>
                  <a:srgbClr val="7F7F7F"/>
                </a:solidFill>
                <a:latin typeface="Helvetica 57 Condensed"/>
              </a:defRPr>
            </a:lvl3pPr>
            <a:lvl4pPr>
              <a:defRPr sz="1600">
                <a:solidFill>
                  <a:srgbClr val="7F7F7F"/>
                </a:solidFill>
                <a:latin typeface="Helvetica 57 Condensed"/>
              </a:defRPr>
            </a:lvl4pPr>
            <a:lvl5pPr>
              <a:defRPr sz="1600">
                <a:solidFill>
                  <a:srgbClr val="7F7F7F"/>
                </a:solidFill>
                <a:latin typeface="Helvetica 57 Condensed"/>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p:cNvSpPr>
            <a:spLocks noGrp="1"/>
          </p:cNvSpPr>
          <p:nvPr>
            <p:ph type="title"/>
          </p:nvPr>
        </p:nvSpPr>
        <p:spPr>
          <a:xfrm>
            <a:off x="921600" y="842400"/>
            <a:ext cx="10358848" cy="583200"/>
          </a:xfrm>
        </p:spPr>
        <p:txBody>
          <a:bodyPr/>
          <a:lstStyle>
            <a:lvl1pPr algn="l">
              <a:defRPr sz="3200" b="1">
                <a:solidFill>
                  <a:srgbClr val="005EA8"/>
                </a:solidFill>
                <a:latin typeface="Helvetica 77 Bold Condensed"/>
              </a:defRPr>
            </a:lvl1pPr>
          </a:lstStyle>
          <a:p>
            <a:r>
              <a:rPr lang="en-US"/>
              <a:t>Click to edit Master title style</a:t>
            </a:r>
            <a:endParaRPr lang="fr-FR" dirty="0"/>
          </a:p>
        </p:txBody>
      </p:sp>
    </p:spTree>
    <p:extLst>
      <p:ext uri="{BB962C8B-B14F-4D97-AF65-F5344CB8AC3E}">
        <p14:creationId xmlns:p14="http://schemas.microsoft.com/office/powerpoint/2010/main" val="323369626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326BB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61E033-F0FF-7524-41F2-041FC0217A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740" y="-1"/>
            <a:ext cx="3499937" cy="823515"/>
          </a:xfrm>
          <a:prstGeom prst="rect">
            <a:avLst/>
          </a:prstGeom>
        </p:spPr>
      </p:pic>
      <p:sp>
        <p:nvSpPr>
          <p:cNvPr id="2" name="Title 1">
            <a:extLst>
              <a:ext uri="{FF2B5EF4-FFF2-40B4-BE49-F238E27FC236}">
                <a16:creationId xmlns:a16="http://schemas.microsoft.com/office/drawing/2014/main" id="{B21F95F9-400F-1EC0-9FA5-C2A885E025CE}"/>
              </a:ext>
            </a:extLst>
          </p:cNvPr>
          <p:cNvSpPr>
            <a:spLocks noGrp="1"/>
          </p:cNvSpPr>
          <p:nvPr>
            <p:ph type="ctrTitle" hasCustomPrompt="1"/>
          </p:nvPr>
        </p:nvSpPr>
        <p:spPr>
          <a:xfrm>
            <a:off x="2038350" y="2349500"/>
            <a:ext cx="8629650" cy="1160462"/>
          </a:xfrm>
        </p:spPr>
        <p:txBody>
          <a:bodyPr anchor="b">
            <a:noAutofit/>
          </a:bodyPr>
          <a:lstStyle>
            <a:lvl1pPr algn="ctr">
              <a:defRPr sz="4800" b="1">
                <a:solidFill>
                  <a:schemeClr val="accent2"/>
                </a:solidFill>
                <a:latin typeface="Helvetica" panose="020B0604020202020204" pitchFamily="34" charset="0"/>
                <a:cs typeface="Helvetica" panose="020B0604020202020204" pitchFamily="34" charset="0"/>
              </a:defRPr>
            </a:lvl1pPr>
          </a:lstStyle>
          <a:p>
            <a:r>
              <a:rPr lang="en-US" dirty="0"/>
              <a:t>TITLE</a:t>
            </a:r>
            <a:endParaRPr lang="en-ZA" dirty="0"/>
          </a:p>
        </p:txBody>
      </p:sp>
      <p:sp>
        <p:nvSpPr>
          <p:cNvPr id="3" name="Subtitle 2">
            <a:extLst>
              <a:ext uri="{FF2B5EF4-FFF2-40B4-BE49-F238E27FC236}">
                <a16:creationId xmlns:a16="http://schemas.microsoft.com/office/drawing/2014/main" id="{DB3FB6C4-458B-C9E8-77BD-0E9898395DD7}"/>
              </a:ext>
            </a:extLst>
          </p:cNvPr>
          <p:cNvSpPr>
            <a:spLocks noGrp="1"/>
          </p:cNvSpPr>
          <p:nvPr>
            <p:ph type="subTitle" idx="1"/>
          </p:nvPr>
        </p:nvSpPr>
        <p:spPr>
          <a:xfrm>
            <a:off x="2038350" y="3602038"/>
            <a:ext cx="8629650" cy="98901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
        <p:nvSpPr>
          <p:cNvPr id="6" name="Text Placeholder 4">
            <a:extLst>
              <a:ext uri="{FF2B5EF4-FFF2-40B4-BE49-F238E27FC236}">
                <a16:creationId xmlns:a16="http://schemas.microsoft.com/office/drawing/2014/main" id="{8D649AAE-EB86-217D-C8A0-89ABE5CE976E}"/>
              </a:ext>
            </a:extLst>
          </p:cNvPr>
          <p:cNvSpPr>
            <a:spLocks noGrp="1"/>
          </p:cNvSpPr>
          <p:nvPr>
            <p:ph type="body" sz="quarter" idx="11" hasCustomPrompt="1"/>
          </p:nvPr>
        </p:nvSpPr>
        <p:spPr>
          <a:xfrm>
            <a:off x="695325" y="5473226"/>
            <a:ext cx="3200689" cy="403699"/>
          </a:xfrm>
          <a:prstGeom prst="rect">
            <a:avLst/>
          </a:prstGeom>
        </p:spPr>
        <p:txBody>
          <a:bodyPr>
            <a:noAutofit/>
          </a:bodyPr>
          <a:lstStyle>
            <a:lvl1pPr marL="0" indent="0">
              <a:buNone/>
              <a:defRPr sz="2400" b="0">
                <a:ln>
                  <a:noFill/>
                </a:ln>
                <a:solidFill>
                  <a:srgbClr val="F3B329"/>
                </a:solidFill>
                <a:latin typeface="Helvetica" pitchFamily="2" charset="0"/>
              </a:defRPr>
            </a:lvl1pPr>
          </a:lstStyle>
          <a:p>
            <a:pPr lvl="0"/>
            <a:r>
              <a:rPr lang="en-GB" dirty="0"/>
              <a:t>Faculty name</a:t>
            </a:r>
          </a:p>
        </p:txBody>
      </p:sp>
    </p:spTree>
    <p:extLst>
      <p:ext uri="{BB962C8B-B14F-4D97-AF65-F5344CB8AC3E}">
        <p14:creationId xmlns:p14="http://schemas.microsoft.com/office/powerpoint/2010/main" val="5582607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rgbClr val="CDEA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540E-F18A-AA26-B95D-AE59F9792817}"/>
              </a:ext>
            </a:extLst>
          </p:cNvPr>
          <p:cNvSpPr>
            <a:spLocks noGrp="1"/>
          </p:cNvSpPr>
          <p:nvPr>
            <p:ph type="title" hasCustomPrompt="1"/>
          </p:nvPr>
        </p:nvSpPr>
        <p:spPr>
          <a:xfrm>
            <a:off x="695325" y="1381127"/>
            <a:ext cx="10656888" cy="1699473"/>
          </a:xfrm>
        </p:spPr>
        <p:txBody>
          <a:bodyPr anchor="b"/>
          <a:lstStyle>
            <a:lvl1pPr algn="ctr">
              <a:defRPr sz="6000" b="1" baseline="0">
                <a:solidFill>
                  <a:schemeClr val="accent2"/>
                </a:solidFill>
              </a:defRPr>
            </a:lvl1pPr>
          </a:lstStyle>
          <a:p>
            <a:r>
              <a:rPr lang="en-US" dirty="0"/>
              <a:t>New section</a:t>
            </a:r>
            <a:endParaRPr lang="en-ZA" dirty="0"/>
          </a:p>
        </p:txBody>
      </p:sp>
      <p:sp>
        <p:nvSpPr>
          <p:cNvPr id="10" name="Rectangle 9">
            <a:extLst>
              <a:ext uri="{FF2B5EF4-FFF2-40B4-BE49-F238E27FC236}">
                <a16:creationId xmlns:a16="http://schemas.microsoft.com/office/drawing/2014/main" id="{9AED0B04-5FAA-79D6-F2BC-70BCDF5BF24E}"/>
              </a:ext>
            </a:extLst>
          </p:cNvPr>
          <p:cNvSpPr/>
          <p:nvPr userDrawn="1"/>
        </p:nvSpPr>
        <p:spPr>
          <a:xfrm rot="5400000">
            <a:off x="6046401" y="712398"/>
            <a:ext cx="99203" cy="12192002"/>
          </a:xfrm>
          <a:prstGeom prst="rect">
            <a:avLst/>
          </a:prstGeom>
          <a:solidFill>
            <a:srgbClr val="043673"/>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0ACD742-54D8-7F91-795A-1DFC64D261D0}"/>
              </a:ext>
            </a:extLst>
          </p:cNvPr>
          <p:cNvSpPr/>
          <p:nvPr userDrawn="1"/>
        </p:nvSpPr>
        <p:spPr>
          <a:xfrm rot="5400000">
            <a:off x="6067849" y="640998"/>
            <a:ext cx="43598" cy="12192000"/>
          </a:xfrm>
          <a:prstGeom prst="rect">
            <a:avLst/>
          </a:prstGeom>
          <a:solidFill>
            <a:srgbClr val="FCB814"/>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768608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A6B8A-051D-09C0-72F0-B87B72CED9A7}"/>
              </a:ext>
            </a:extLst>
          </p:cNvPr>
          <p:cNvSpPr>
            <a:spLocks noGrp="1"/>
          </p:cNvSpPr>
          <p:nvPr>
            <p:ph type="title" hasCustomPrompt="1"/>
          </p:nvPr>
        </p:nvSpPr>
        <p:spPr>
          <a:xfrm>
            <a:off x="695325" y="188913"/>
            <a:ext cx="9250932" cy="1116012"/>
          </a:xfrm>
        </p:spPr>
        <p:txBody>
          <a:bodyPr/>
          <a:lstStyle>
            <a:lvl1pPr>
              <a:defRPr/>
            </a:lvl1pPr>
          </a:lstStyle>
          <a:p>
            <a:r>
              <a:rPr lang="en-US" dirty="0"/>
              <a:t>Introduction</a:t>
            </a:r>
            <a:endParaRPr lang="en-ZA" dirty="0"/>
          </a:p>
        </p:txBody>
      </p:sp>
      <p:sp>
        <p:nvSpPr>
          <p:cNvPr id="6" name="Text Placeholder 5">
            <a:extLst>
              <a:ext uri="{FF2B5EF4-FFF2-40B4-BE49-F238E27FC236}">
                <a16:creationId xmlns:a16="http://schemas.microsoft.com/office/drawing/2014/main" id="{1325DDB4-0DD3-AC78-C9F9-852784EB6143}"/>
              </a:ext>
            </a:extLst>
          </p:cNvPr>
          <p:cNvSpPr>
            <a:spLocks noGrp="1"/>
          </p:cNvSpPr>
          <p:nvPr>
            <p:ph type="body" sz="quarter" idx="10"/>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a:extLst>
              <a:ext uri="{FF2B5EF4-FFF2-40B4-BE49-F238E27FC236}">
                <a16:creationId xmlns:a16="http://schemas.microsoft.com/office/drawing/2014/main" id="{06E090C6-9EB7-1DFA-DB6C-218E5DCBE837}"/>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63961" y="188914"/>
            <a:ext cx="1136951" cy="1116012"/>
          </a:xfrm>
          <a:prstGeom prst="rect">
            <a:avLst/>
          </a:prstGeom>
        </p:spPr>
      </p:pic>
    </p:spTree>
    <p:extLst>
      <p:ext uri="{BB962C8B-B14F-4D97-AF65-F5344CB8AC3E}">
        <p14:creationId xmlns:p14="http://schemas.microsoft.com/office/powerpoint/2010/main" val="15179883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lstStyle>
            <a:lvl1pPr>
              <a:defRPr/>
            </a:lvl1pPr>
          </a:lstStyle>
          <a:p>
            <a:r>
              <a:rPr lang="en-US" dirty="0"/>
              <a:t>Learning objectives</a:t>
            </a:r>
            <a:endParaRPr lang="en-ZA" dirty="0"/>
          </a:p>
        </p:txBody>
      </p:sp>
      <p:pic>
        <p:nvPicPr>
          <p:cNvPr id="6" name="Picture 5">
            <a:extLst>
              <a:ext uri="{FF2B5EF4-FFF2-40B4-BE49-F238E27FC236}">
                <a16:creationId xmlns:a16="http://schemas.microsoft.com/office/drawing/2014/main" id="{FB30C277-07A2-1E1E-7175-60D0E646C2F5}"/>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5" y="1978261"/>
            <a:ext cx="595309" cy="622794"/>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7" y="3004530"/>
            <a:ext cx="595309" cy="622794"/>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6" y="4030799"/>
            <a:ext cx="595309" cy="622794"/>
          </a:xfrm>
          <a:prstGeom prst="rect">
            <a:avLst/>
          </a:prstGeom>
        </p:spPr>
      </p:pic>
      <p:pic>
        <p:nvPicPr>
          <p:cNvPr id="9" name="Picture 8">
            <a:extLst>
              <a:ext uri="{FF2B5EF4-FFF2-40B4-BE49-F238E27FC236}">
                <a16:creationId xmlns:a16="http://schemas.microsoft.com/office/drawing/2014/main" id="{6F4EC902-6AB2-DB1E-FB48-18BC5005B151}"/>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5" y="5057067"/>
            <a:ext cx="595309" cy="622794"/>
          </a:xfrm>
          <a:prstGeom prst="rect">
            <a:avLst/>
          </a:prstGeom>
        </p:spPr>
      </p:pic>
      <p:sp>
        <p:nvSpPr>
          <p:cNvPr id="11" name="TextBox 10">
            <a:extLst>
              <a:ext uri="{FF2B5EF4-FFF2-40B4-BE49-F238E27FC236}">
                <a16:creationId xmlns:a16="http://schemas.microsoft.com/office/drawing/2014/main" id="{436CD2E7-05A8-9693-5A31-EFBCCF06E78C}"/>
              </a:ext>
            </a:extLst>
          </p:cNvPr>
          <p:cNvSpPr txBox="1"/>
          <p:nvPr userDrawn="1"/>
        </p:nvSpPr>
        <p:spPr>
          <a:xfrm>
            <a:off x="911225" y="1376363"/>
            <a:ext cx="105140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t>At the end of this module, participants will be able to:  </a:t>
            </a:r>
            <a:endParaRPr lang="en-US" sz="2800" b="1" dirty="0"/>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userDrawn="1">
            <p:ph type="body" sz="quarter" idx="10" hasCustomPrompt="1"/>
          </p:nvPr>
        </p:nvSpPr>
        <p:spPr>
          <a:xfrm>
            <a:off x="1633537" y="1978261"/>
            <a:ext cx="9718676" cy="622794"/>
          </a:xfrm>
        </p:spPr>
        <p:txBody>
          <a:bodyPr anchor="ctr">
            <a:norm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userDrawn="1">
            <p:ph type="body" sz="quarter" idx="11" hasCustomPrompt="1"/>
          </p:nvPr>
        </p:nvSpPr>
        <p:spPr>
          <a:xfrm>
            <a:off x="1633537" y="3004530"/>
            <a:ext cx="9718676" cy="622794"/>
          </a:xfrm>
        </p:spPr>
        <p:txBody>
          <a:bodyPr anchor="ctr">
            <a:norm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userDrawn="1">
            <p:ph type="body" sz="quarter" idx="12" hasCustomPrompt="1"/>
          </p:nvPr>
        </p:nvSpPr>
        <p:spPr>
          <a:xfrm>
            <a:off x="1633537" y="4030799"/>
            <a:ext cx="9718676" cy="622794"/>
          </a:xfrm>
        </p:spPr>
        <p:txBody>
          <a:bodyPr anchor="ctr">
            <a:norm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1" name="Text Placeholder 26">
            <a:extLst>
              <a:ext uri="{FF2B5EF4-FFF2-40B4-BE49-F238E27FC236}">
                <a16:creationId xmlns:a16="http://schemas.microsoft.com/office/drawing/2014/main" id="{BFD0243E-A216-93B3-2BEC-A07295D04AF1}"/>
              </a:ext>
            </a:extLst>
          </p:cNvPr>
          <p:cNvSpPr>
            <a:spLocks noGrp="1"/>
          </p:cNvSpPr>
          <p:nvPr userDrawn="1">
            <p:ph type="body" sz="quarter" idx="13" hasCustomPrompt="1"/>
          </p:nvPr>
        </p:nvSpPr>
        <p:spPr>
          <a:xfrm>
            <a:off x="1633537" y="5057067"/>
            <a:ext cx="9718676" cy="622794"/>
          </a:xfrm>
        </p:spPr>
        <p:txBody>
          <a:bodyPr anchor="ctr">
            <a:norm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29469309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9337196" cy="1116012"/>
          </a:xfrm>
        </p:spPr>
        <p:txBody>
          <a:bodyP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07921" y="189753"/>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591622" y="2395251"/>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24414" y="254899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4" name="Rectangle 53">
            <a:extLst>
              <a:ext uri="{FF2B5EF4-FFF2-40B4-BE49-F238E27FC236}">
                <a16:creationId xmlns:a16="http://schemas.microsoft.com/office/drawing/2014/main" id="{788E1BFB-41C3-2B1D-C187-1D1601B5A32F}"/>
              </a:ext>
            </a:extLst>
          </p:cNvPr>
          <p:cNvSpPr/>
          <p:nvPr userDrawn="1"/>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5" name="Text Placeholder 19">
            <a:extLst>
              <a:ext uri="{FF2B5EF4-FFF2-40B4-BE49-F238E27FC236}">
                <a16:creationId xmlns:a16="http://schemas.microsoft.com/office/drawing/2014/main" id="{0BC2B069-6B7C-4DB8-2C34-6EF7691627B9}"/>
              </a:ext>
            </a:extLst>
          </p:cNvPr>
          <p:cNvSpPr>
            <a:spLocks noGrp="1"/>
          </p:cNvSpPr>
          <p:nvPr>
            <p:ph type="body" sz="quarter" idx="27" hasCustomPrompt="1"/>
          </p:nvPr>
        </p:nvSpPr>
        <p:spPr>
          <a:xfrm>
            <a:off x="1591622" y="3302561"/>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6" name="Oval 55">
            <a:extLst>
              <a:ext uri="{FF2B5EF4-FFF2-40B4-BE49-F238E27FC236}">
                <a16:creationId xmlns:a16="http://schemas.microsoft.com/office/drawing/2014/main" id="{D855044F-85EB-EF75-AD6C-BC5E5D1EA80F}"/>
              </a:ext>
            </a:extLst>
          </p:cNvPr>
          <p:cNvSpPr/>
          <p:nvPr userDrawn="1"/>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7" name="Text Placeholder 26">
            <a:extLst>
              <a:ext uri="{FF2B5EF4-FFF2-40B4-BE49-F238E27FC236}">
                <a16:creationId xmlns:a16="http://schemas.microsoft.com/office/drawing/2014/main" id="{C8FB0651-F70B-AA99-FCDD-3694CB2B93F1}"/>
              </a:ext>
            </a:extLst>
          </p:cNvPr>
          <p:cNvSpPr>
            <a:spLocks noGrp="1"/>
          </p:cNvSpPr>
          <p:nvPr>
            <p:ph type="body" sz="quarter" idx="28" hasCustomPrompt="1"/>
          </p:nvPr>
        </p:nvSpPr>
        <p:spPr>
          <a:xfrm>
            <a:off x="1024414" y="345630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8" name="Rectangle 57">
            <a:extLst>
              <a:ext uri="{FF2B5EF4-FFF2-40B4-BE49-F238E27FC236}">
                <a16:creationId xmlns:a16="http://schemas.microsoft.com/office/drawing/2014/main" id="{922D164A-126A-7A94-B241-EE141323F8E1}"/>
              </a:ext>
            </a:extLst>
          </p:cNvPr>
          <p:cNvSpPr/>
          <p:nvPr userDrawn="1"/>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9" name="Text Placeholder 19">
            <a:extLst>
              <a:ext uri="{FF2B5EF4-FFF2-40B4-BE49-F238E27FC236}">
                <a16:creationId xmlns:a16="http://schemas.microsoft.com/office/drawing/2014/main" id="{00219CDA-7F7C-5ACF-7693-AA4382AEFD3E}"/>
              </a:ext>
            </a:extLst>
          </p:cNvPr>
          <p:cNvSpPr>
            <a:spLocks noGrp="1"/>
          </p:cNvSpPr>
          <p:nvPr>
            <p:ph type="body" sz="quarter" idx="29" hasCustomPrompt="1"/>
          </p:nvPr>
        </p:nvSpPr>
        <p:spPr>
          <a:xfrm>
            <a:off x="1591622" y="4201705"/>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0" name="Oval 59">
            <a:extLst>
              <a:ext uri="{FF2B5EF4-FFF2-40B4-BE49-F238E27FC236}">
                <a16:creationId xmlns:a16="http://schemas.microsoft.com/office/drawing/2014/main" id="{B948E09E-FE4F-B54D-4992-6074FEC2E5EB}"/>
              </a:ext>
            </a:extLst>
          </p:cNvPr>
          <p:cNvSpPr/>
          <p:nvPr userDrawn="1"/>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1" name="Text Placeholder 26">
            <a:extLst>
              <a:ext uri="{FF2B5EF4-FFF2-40B4-BE49-F238E27FC236}">
                <a16:creationId xmlns:a16="http://schemas.microsoft.com/office/drawing/2014/main" id="{E67862E2-E09B-B9D0-970D-34200F1F470F}"/>
              </a:ext>
            </a:extLst>
          </p:cNvPr>
          <p:cNvSpPr>
            <a:spLocks noGrp="1"/>
          </p:cNvSpPr>
          <p:nvPr>
            <p:ph type="body" sz="quarter" idx="30" hasCustomPrompt="1"/>
          </p:nvPr>
        </p:nvSpPr>
        <p:spPr>
          <a:xfrm>
            <a:off x="1024414" y="4355450"/>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62" name="Rectangle 61">
            <a:extLst>
              <a:ext uri="{FF2B5EF4-FFF2-40B4-BE49-F238E27FC236}">
                <a16:creationId xmlns:a16="http://schemas.microsoft.com/office/drawing/2014/main" id="{ACECBA07-EC3D-2479-A30C-3913D8395D3D}"/>
              </a:ext>
            </a:extLst>
          </p:cNvPr>
          <p:cNvSpPr/>
          <p:nvPr userDrawn="1"/>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63" name="Text Placeholder 19">
            <a:extLst>
              <a:ext uri="{FF2B5EF4-FFF2-40B4-BE49-F238E27FC236}">
                <a16:creationId xmlns:a16="http://schemas.microsoft.com/office/drawing/2014/main" id="{50A3A517-FFA4-5942-7A05-4FB3DC2B701B}"/>
              </a:ext>
            </a:extLst>
          </p:cNvPr>
          <p:cNvSpPr>
            <a:spLocks noGrp="1"/>
          </p:cNvSpPr>
          <p:nvPr>
            <p:ph type="body" sz="quarter" idx="31" hasCustomPrompt="1"/>
          </p:nvPr>
        </p:nvSpPr>
        <p:spPr>
          <a:xfrm>
            <a:off x="1565496" y="5188692"/>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4" name="Oval 63">
            <a:extLst>
              <a:ext uri="{FF2B5EF4-FFF2-40B4-BE49-F238E27FC236}">
                <a16:creationId xmlns:a16="http://schemas.microsoft.com/office/drawing/2014/main" id="{DA099932-86A5-03D7-ACFD-314EDD0FAAEC}"/>
              </a:ext>
            </a:extLst>
          </p:cNvPr>
          <p:cNvSpPr/>
          <p:nvPr userDrawn="1"/>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5" name="Text Placeholder 26">
            <a:extLst>
              <a:ext uri="{FF2B5EF4-FFF2-40B4-BE49-F238E27FC236}">
                <a16:creationId xmlns:a16="http://schemas.microsoft.com/office/drawing/2014/main" id="{96540088-F1EB-5ADD-71E4-863CDAC7B119}"/>
              </a:ext>
            </a:extLst>
          </p:cNvPr>
          <p:cNvSpPr>
            <a:spLocks noGrp="1"/>
          </p:cNvSpPr>
          <p:nvPr>
            <p:ph type="body" sz="quarter" idx="32" hasCustomPrompt="1"/>
          </p:nvPr>
        </p:nvSpPr>
        <p:spPr>
          <a:xfrm>
            <a:off x="998288" y="5342437"/>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 name="TextBox 4">
            <a:extLst>
              <a:ext uri="{FF2B5EF4-FFF2-40B4-BE49-F238E27FC236}">
                <a16:creationId xmlns:a16="http://schemas.microsoft.com/office/drawing/2014/main" id="{321243D5-0887-87C1-9809-C9FA3553AE49}"/>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We invite you to use the ‘Discussion forum’ tab to share with other participants:</a:t>
            </a:r>
          </a:p>
          <a:p>
            <a:endParaRPr lang="en-ZA" dirty="0"/>
          </a:p>
        </p:txBody>
      </p:sp>
    </p:spTree>
    <p:extLst>
      <p:ext uri="{BB962C8B-B14F-4D97-AF65-F5344CB8AC3E}">
        <p14:creationId xmlns:p14="http://schemas.microsoft.com/office/powerpoint/2010/main" val="10527029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9337196" cy="1116012"/>
          </a:xfrm>
        </p:spPr>
        <p:txBody>
          <a:bodyP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07921" y="189753"/>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841500" y="2455732"/>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69825" y="2735910"/>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 name="TextBox 4">
            <a:extLst>
              <a:ext uri="{FF2B5EF4-FFF2-40B4-BE49-F238E27FC236}">
                <a16:creationId xmlns:a16="http://schemas.microsoft.com/office/drawing/2014/main" id="{321243D5-0887-87C1-9809-C9FA3553AE49}"/>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We invite you to use the ‘Discussion forum’ tab to share with other participants:</a:t>
            </a:r>
          </a:p>
          <a:p>
            <a:endParaRPr lang="en-ZA" dirty="0"/>
          </a:p>
        </p:txBody>
      </p:sp>
      <p:sp>
        <p:nvSpPr>
          <p:cNvPr id="3" name="Rectangle 2">
            <a:extLst>
              <a:ext uri="{FF2B5EF4-FFF2-40B4-BE49-F238E27FC236}">
                <a16:creationId xmlns:a16="http://schemas.microsoft.com/office/drawing/2014/main" id="{3383945D-352C-93A4-F1F0-72EB312C0CCD}"/>
              </a:ext>
            </a:extLst>
          </p:cNvPr>
          <p:cNvSpPr/>
          <p:nvPr userDrawn="1"/>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4" name="Text Placeholder 19">
            <a:extLst>
              <a:ext uri="{FF2B5EF4-FFF2-40B4-BE49-F238E27FC236}">
                <a16:creationId xmlns:a16="http://schemas.microsoft.com/office/drawing/2014/main" id="{C6C2E594-F926-D493-F441-AAFF9D9D3955}"/>
              </a:ext>
            </a:extLst>
          </p:cNvPr>
          <p:cNvSpPr>
            <a:spLocks noGrp="1"/>
          </p:cNvSpPr>
          <p:nvPr>
            <p:ph type="body" sz="quarter" idx="27" hasCustomPrompt="1"/>
          </p:nvPr>
        </p:nvSpPr>
        <p:spPr>
          <a:xfrm>
            <a:off x="1841500" y="3772444"/>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 name="Oval 5">
            <a:extLst>
              <a:ext uri="{FF2B5EF4-FFF2-40B4-BE49-F238E27FC236}">
                <a16:creationId xmlns:a16="http://schemas.microsoft.com/office/drawing/2014/main" id="{D36B1C18-8DB4-1B86-987B-12C1F5FD3D59}"/>
              </a:ext>
            </a:extLst>
          </p:cNvPr>
          <p:cNvSpPr/>
          <p:nvPr userDrawn="1"/>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8" name="Text Placeholder 26">
            <a:extLst>
              <a:ext uri="{FF2B5EF4-FFF2-40B4-BE49-F238E27FC236}">
                <a16:creationId xmlns:a16="http://schemas.microsoft.com/office/drawing/2014/main" id="{733BFF02-5545-B63E-0C75-8D38E99E516C}"/>
              </a:ext>
            </a:extLst>
          </p:cNvPr>
          <p:cNvSpPr>
            <a:spLocks noGrp="1"/>
          </p:cNvSpPr>
          <p:nvPr>
            <p:ph type="body" sz="quarter" idx="28" hasCustomPrompt="1"/>
          </p:nvPr>
        </p:nvSpPr>
        <p:spPr>
          <a:xfrm>
            <a:off x="1069825" y="4052622"/>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9" name="Rectangle 8">
            <a:extLst>
              <a:ext uri="{FF2B5EF4-FFF2-40B4-BE49-F238E27FC236}">
                <a16:creationId xmlns:a16="http://schemas.microsoft.com/office/drawing/2014/main" id="{52BC6EC4-3347-1078-16AA-BB9E511382C2}"/>
              </a:ext>
            </a:extLst>
          </p:cNvPr>
          <p:cNvSpPr/>
          <p:nvPr userDrawn="1"/>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0" name="Text Placeholder 19">
            <a:extLst>
              <a:ext uri="{FF2B5EF4-FFF2-40B4-BE49-F238E27FC236}">
                <a16:creationId xmlns:a16="http://schemas.microsoft.com/office/drawing/2014/main" id="{0F807EF3-2DDA-E0EF-2E08-C2401618892D}"/>
              </a:ext>
            </a:extLst>
          </p:cNvPr>
          <p:cNvSpPr>
            <a:spLocks noGrp="1"/>
          </p:cNvSpPr>
          <p:nvPr>
            <p:ph type="body" sz="quarter" idx="29" hasCustomPrompt="1"/>
          </p:nvPr>
        </p:nvSpPr>
        <p:spPr>
          <a:xfrm>
            <a:off x="1841500" y="5130639"/>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11" name="Oval 10">
            <a:extLst>
              <a:ext uri="{FF2B5EF4-FFF2-40B4-BE49-F238E27FC236}">
                <a16:creationId xmlns:a16="http://schemas.microsoft.com/office/drawing/2014/main" id="{4EF0E09E-1602-CBD1-F802-8B8F8FC1FD43}"/>
              </a:ext>
            </a:extLst>
          </p:cNvPr>
          <p:cNvSpPr/>
          <p:nvPr userDrawn="1"/>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2" name="Text Placeholder 26">
            <a:extLst>
              <a:ext uri="{FF2B5EF4-FFF2-40B4-BE49-F238E27FC236}">
                <a16:creationId xmlns:a16="http://schemas.microsoft.com/office/drawing/2014/main" id="{C7B67CBB-D405-1BBB-E71D-8593A0797357}"/>
              </a:ext>
            </a:extLst>
          </p:cNvPr>
          <p:cNvSpPr>
            <a:spLocks noGrp="1"/>
          </p:cNvSpPr>
          <p:nvPr>
            <p:ph type="body" sz="quarter" idx="30" hasCustomPrompt="1"/>
          </p:nvPr>
        </p:nvSpPr>
        <p:spPr>
          <a:xfrm>
            <a:off x="1069825" y="5410817"/>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Tree>
    <p:extLst>
      <p:ext uri="{BB962C8B-B14F-4D97-AF65-F5344CB8AC3E}">
        <p14:creationId xmlns:p14="http://schemas.microsoft.com/office/powerpoint/2010/main" val="19084814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Out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C31A2-F95A-DA3D-CE00-AF8D29910A95}"/>
              </a:ext>
            </a:extLst>
          </p:cNvPr>
          <p:cNvSpPr>
            <a:spLocks noGrp="1"/>
          </p:cNvSpPr>
          <p:nvPr>
            <p:ph type="title" hasCustomPrompt="1"/>
          </p:nvPr>
        </p:nvSpPr>
        <p:spPr>
          <a:xfrm>
            <a:off x="695326" y="188913"/>
            <a:ext cx="9268184" cy="1116012"/>
          </a:xfrm>
        </p:spPr>
        <p:txBody>
          <a:bodyPr/>
          <a:lstStyle>
            <a:lvl1pPr>
              <a:defRPr/>
            </a:lvl1pPr>
          </a:lstStyle>
          <a:p>
            <a:r>
              <a:rPr lang="en-US" dirty="0"/>
              <a:t>Outline </a:t>
            </a:r>
            <a:endParaRPr lang="en-ZA" dirty="0"/>
          </a:p>
        </p:txBody>
      </p:sp>
      <p:pic>
        <p:nvPicPr>
          <p:cNvPr id="10" name="Picture 9">
            <a:extLst>
              <a:ext uri="{FF2B5EF4-FFF2-40B4-BE49-F238E27FC236}">
                <a16:creationId xmlns:a16="http://schemas.microsoft.com/office/drawing/2014/main" id="{CCA00376-3FE7-24C2-C4CC-64718B6542A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87763" y="188913"/>
            <a:ext cx="1151045" cy="1116013"/>
          </a:xfrm>
          <a:prstGeom prst="rect">
            <a:avLst/>
          </a:prstGeom>
        </p:spPr>
      </p:pic>
      <p:sp>
        <p:nvSpPr>
          <p:cNvPr id="12" name="Text Placeholder 11">
            <a:extLst>
              <a:ext uri="{FF2B5EF4-FFF2-40B4-BE49-F238E27FC236}">
                <a16:creationId xmlns:a16="http://schemas.microsoft.com/office/drawing/2014/main" id="{4ECBD781-103C-99C9-FC69-B82193544E5B}"/>
              </a:ext>
            </a:extLst>
          </p:cNvPr>
          <p:cNvSpPr>
            <a:spLocks noGrp="1"/>
          </p:cNvSpPr>
          <p:nvPr>
            <p:ph type="body" sz="quarter" idx="10"/>
          </p:nvPr>
        </p:nvSpPr>
        <p:spPr/>
        <p:txBody>
          <a:bodyPr/>
          <a:lstStyle>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081874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ext onl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10656888" cy="1116012"/>
          </a:xfrm>
        </p:spPr>
        <p:txBody>
          <a:bodyPr anchor="ctr"/>
          <a:lstStyle>
            <a:lvl1pPr>
              <a:defRPr/>
            </a:lvl1pPr>
          </a:lstStyle>
          <a:p>
            <a:r>
              <a:rPr lang="en-US" dirty="0"/>
              <a:t>Content – text only</a:t>
            </a:r>
            <a:endParaRPr lang="en-ZA" dirty="0"/>
          </a:p>
        </p:txBody>
      </p:sp>
      <p:sp>
        <p:nvSpPr>
          <p:cNvPr id="9" name="Text Placeholder 8">
            <a:extLst>
              <a:ext uri="{FF2B5EF4-FFF2-40B4-BE49-F238E27FC236}">
                <a16:creationId xmlns:a16="http://schemas.microsoft.com/office/drawing/2014/main" id="{7CBB468A-4688-39B7-2133-A988867110ED}"/>
              </a:ext>
            </a:extLst>
          </p:cNvPr>
          <p:cNvSpPr>
            <a:spLocks noGrp="1"/>
          </p:cNvSpPr>
          <p:nvPr>
            <p:ph type="body" sz="quarter" idx="10"/>
          </p:nvPr>
        </p:nvSpPr>
        <p:spPr>
          <a:xfrm>
            <a:off x="695325" y="1376363"/>
            <a:ext cx="10656888" cy="4500562"/>
          </a:xfrm>
        </p:spPr>
        <p:txBody>
          <a:bodyPr/>
          <a:lstStyle>
            <a:lvl4pPr>
              <a:spcAft>
                <a:spcPts val="12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43673"/>
                </a:solidFill>
                <a:effectLst/>
                <a:uLnTx/>
                <a:uFillTx/>
                <a:latin typeface="Calibri"/>
                <a:ea typeface="+mn-ea"/>
                <a:cs typeface="+mn-cs"/>
              </a:rPr>
              <a:t>Click to edit Master text styles</a:t>
            </a:r>
          </a:p>
          <a:p>
            <a:pPr lvl="3"/>
            <a:endParaRPr lang="en-US" dirty="0"/>
          </a:p>
        </p:txBody>
      </p:sp>
    </p:spTree>
    <p:extLst>
      <p:ext uri="{BB962C8B-B14F-4D97-AF65-F5344CB8AC3E}">
        <p14:creationId xmlns:p14="http://schemas.microsoft.com/office/powerpoint/2010/main" val="20134273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451A-2878-F168-89DE-3C66A237FEA5}"/>
              </a:ext>
            </a:extLst>
          </p:cNvPr>
          <p:cNvSpPr>
            <a:spLocks noGrp="1"/>
          </p:cNvSpPr>
          <p:nvPr>
            <p:ph type="title" hasCustomPrompt="1"/>
          </p:nvPr>
        </p:nvSpPr>
        <p:spPr>
          <a:xfrm>
            <a:off x="695325" y="188913"/>
            <a:ext cx="10656888" cy="1116012"/>
          </a:xfrm>
        </p:spPr>
        <p:txBody>
          <a:bodyPr/>
          <a:lstStyle>
            <a:lvl1pPr>
              <a:defRPr/>
            </a:lvl1pPr>
          </a:lstStyle>
          <a:p>
            <a:r>
              <a:rPr lang="en-US" dirty="0"/>
              <a:t>Content – text and image </a:t>
            </a:r>
            <a:endParaRPr lang="en-ZA" dirty="0"/>
          </a:p>
        </p:txBody>
      </p:sp>
      <p:sp>
        <p:nvSpPr>
          <p:cNvPr id="3" name="Content Placeholder 2">
            <a:extLst>
              <a:ext uri="{FF2B5EF4-FFF2-40B4-BE49-F238E27FC236}">
                <a16:creationId xmlns:a16="http://schemas.microsoft.com/office/drawing/2014/main" id="{2093AB69-F41C-C45C-AB38-47470880663E}"/>
              </a:ext>
            </a:extLst>
          </p:cNvPr>
          <p:cNvSpPr>
            <a:spLocks noGrp="1"/>
          </p:cNvSpPr>
          <p:nvPr>
            <p:ph sz="half" idx="1"/>
          </p:nvPr>
        </p:nvSpPr>
        <p:spPr>
          <a:xfrm>
            <a:off x="695325" y="1376363"/>
            <a:ext cx="4953000" cy="4500562"/>
          </a:xfrm>
          <a:prstGeom prst="rect">
            <a:avLst/>
          </a:prstGeom>
        </p:spPr>
        <p:txBody>
          <a:body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A8FA2BA6-0A5A-0008-630B-E38E416150C7}"/>
              </a:ext>
            </a:extLst>
          </p:cNvPr>
          <p:cNvSpPr>
            <a:spLocks noGrp="1"/>
          </p:cNvSpPr>
          <p:nvPr>
            <p:ph sz="half" idx="2" hasCustomPrompt="1"/>
          </p:nvPr>
        </p:nvSpPr>
        <p:spPr>
          <a:xfrm>
            <a:off x="6226629" y="1376363"/>
            <a:ext cx="5125584" cy="4500562"/>
          </a:xfrm>
          <a:prstGeom prst="rect">
            <a:avLst/>
          </a:prstGeom>
        </p:spPr>
        <p:txBody>
          <a:bodyPr anchor="ctr"/>
          <a:lstStyle>
            <a:lvl1pPr marL="0" indent="0" algn="ctr">
              <a:buNone/>
              <a:defRPr i="1"/>
            </a:lvl1pPr>
          </a:lstStyle>
          <a:p>
            <a:pPr lvl="0"/>
            <a:r>
              <a:rPr lang="en-US" dirty="0"/>
              <a:t>Insert image</a:t>
            </a:r>
          </a:p>
        </p:txBody>
      </p:sp>
    </p:spTree>
    <p:extLst>
      <p:ext uri="{BB962C8B-B14F-4D97-AF65-F5344CB8AC3E}">
        <p14:creationId xmlns:p14="http://schemas.microsoft.com/office/powerpoint/2010/main" val="842813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Setting specific practices">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39FE8677-9AB2-6643-F25C-4E9AFE1A4C42}"/>
              </a:ext>
            </a:extLst>
          </p:cNvPr>
          <p:cNvSpPr/>
          <p:nvPr userDrawn="1"/>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841500" y="2455732"/>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69825" y="2735910"/>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3" name="Rectangle 2">
            <a:extLst>
              <a:ext uri="{FF2B5EF4-FFF2-40B4-BE49-F238E27FC236}">
                <a16:creationId xmlns:a16="http://schemas.microsoft.com/office/drawing/2014/main" id="{3383945D-352C-93A4-F1F0-72EB312C0CCD}"/>
              </a:ext>
            </a:extLst>
          </p:cNvPr>
          <p:cNvSpPr/>
          <p:nvPr userDrawn="1"/>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4" name="Text Placeholder 19">
            <a:extLst>
              <a:ext uri="{FF2B5EF4-FFF2-40B4-BE49-F238E27FC236}">
                <a16:creationId xmlns:a16="http://schemas.microsoft.com/office/drawing/2014/main" id="{C6C2E594-F926-D493-F441-AAFF9D9D3955}"/>
              </a:ext>
            </a:extLst>
          </p:cNvPr>
          <p:cNvSpPr>
            <a:spLocks noGrp="1"/>
          </p:cNvSpPr>
          <p:nvPr>
            <p:ph type="body" sz="quarter" idx="27" hasCustomPrompt="1"/>
          </p:nvPr>
        </p:nvSpPr>
        <p:spPr>
          <a:xfrm>
            <a:off x="1841500" y="3772444"/>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 name="Oval 5">
            <a:extLst>
              <a:ext uri="{FF2B5EF4-FFF2-40B4-BE49-F238E27FC236}">
                <a16:creationId xmlns:a16="http://schemas.microsoft.com/office/drawing/2014/main" id="{D36B1C18-8DB4-1B86-987B-12C1F5FD3D59}"/>
              </a:ext>
            </a:extLst>
          </p:cNvPr>
          <p:cNvSpPr/>
          <p:nvPr userDrawn="1"/>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8" name="Text Placeholder 26">
            <a:extLst>
              <a:ext uri="{FF2B5EF4-FFF2-40B4-BE49-F238E27FC236}">
                <a16:creationId xmlns:a16="http://schemas.microsoft.com/office/drawing/2014/main" id="{733BFF02-5545-B63E-0C75-8D38E99E516C}"/>
              </a:ext>
            </a:extLst>
          </p:cNvPr>
          <p:cNvSpPr>
            <a:spLocks noGrp="1"/>
          </p:cNvSpPr>
          <p:nvPr>
            <p:ph type="body" sz="quarter" idx="28" hasCustomPrompt="1"/>
          </p:nvPr>
        </p:nvSpPr>
        <p:spPr>
          <a:xfrm>
            <a:off x="1069825" y="4052622"/>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9" name="Rectangle 8">
            <a:extLst>
              <a:ext uri="{FF2B5EF4-FFF2-40B4-BE49-F238E27FC236}">
                <a16:creationId xmlns:a16="http://schemas.microsoft.com/office/drawing/2014/main" id="{52BC6EC4-3347-1078-16AA-BB9E511382C2}"/>
              </a:ext>
            </a:extLst>
          </p:cNvPr>
          <p:cNvSpPr/>
          <p:nvPr userDrawn="1"/>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0" name="Text Placeholder 19">
            <a:extLst>
              <a:ext uri="{FF2B5EF4-FFF2-40B4-BE49-F238E27FC236}">
                <a16:creationId xmlns:a16="http://schemas.microsoft.com/office/drawing/2014/main" id="{0F807EF3-2DDA-E0EF-2E08-C2401618892D}"/>
              </a:ext>
            </a:extLst>
          </p:cNvPr>
          <p:cNvSpPr>
            <a:spLocks noGrp="1"/>
          </p:cNvSpPr>
          <p:nvPr>
            <p:ph type="body" sz="quarter" idx="29" hasCustomPrompt="1"/>
          </p:nvPr>
        </p:nvSpPr>
        <p:spPr>
          <a:xfrm>
            <a:off x="1841500" y="5130639"/>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11" name="Oval 10">
            <a:extLst>
              <a:ext uri="{FF2B5EF4-FFF2-40B4-BE49-F238E27FC236}">
                <a16:creationId xmlns:a16="http://schemas.microsoft.com/office/drawing/2014/main" id="{4EF0E09E-1602-CBD1-F802-8B8F8FC1FD43}"/>
              </a:ext>
            </a:extLst>
          </p:cNvPr>
          <p:cNvSpPr/>
          <p:nvPr userDrawn="1"/>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2" name="Text Placeholder 26">
            <a:extLst>
              <a:ext uri="{FF2B5EF4-FFF2-40B4-BE49-F238E27FC236}">
                <a16:creationId xmlns:a16="http://schemas.microsoft.com/office/drawing/2014/main" id="{C7B67CBB-D405-1BBB-E71D-8593A0797357}"/>
              </a:ext>
            </a:extLst>
          </p:cNvPr>
          <p:cNvSpPr>
            <a:spLocks noGrp="1"/>
          </p:cNvSpPr>
          <p:nvPr>
            <p:ph type="body" sz="quarter" idx="30" hasCustomPrompt="1"/>
          </p:nvPr>
        </p:nvSpPr>
        <p:spPr>
          <a:xfrm>
            <a:off x="1069825" y="5410817"/>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13" name="TextBox 12">
            <a:extLst>
              <a:ext uri="{FF2B5EF4-FFF2-40B4-BE49-F238E27FC236}">
                <a16:creationId xmlns:a16="http://schemas.microsoft.com/office/drawing/2014/main" id="{D2A2F194-36BB-E3F9-4AA6-4A0B812536D1}"/>
              </a:ext>
            </a:extLst>
          </p:cNvPr>
          <p:cNvSpPr txBox="1"/>
          <p:nvPr userDrawn="1"/>
        </p:nvSpPr>
        <p:spPr>
          <a:xfrm>
            <a:off x="721451" y="594033"/>
            <a:ext cx="475542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3200" b="1" i="0" u="none" strike="noStrike" kern="1200" cap="none" spc="0" normalizeH="0" baseline="0" noProof="0" dirty="0">
                <a:ln>
                  <a:noFill/>
                </a:ln>
                <a:solidFill>
                  <a:srgbClr val="043673"/>
                </a:solidFill>
                <a:effectLst/>
                <a:uLnTx/>
                <a:uFillTx/>
                <a:latin typeface="Calibri"/>
                <a:ea typeface="+mn-ea"/>
                <a:cs typeface="+mn-cs"/>
              </a:rPr>
              <a:t>Are 1 or 2 groups willing to share their experiences? </a:t>
            </a:r>
          </a:p>
        </p:txBody>
      </p:sp>
      <p:grpSp>
        <p:nvGrpSpPr>
          <p:cNvPr id="14" name="Group 13">
            <a:extLst>
              <a:ext uri="{FF2B5EF4-FFF2-40B4-BE49-F238E27FC236}">
                <a16:creationId xmlns:a16="http://schemas.microsoft.com/office/drawing/2014/main" id="{18547FC9-13BD-495C-08B6-25E74C30FD2E}"/>
              </a:ext>
            </a:extLst>
          </p:cNvPr>
          <p:cNvGrpSpPr/>
          <p:nvPr userDrawn="1"/>
        </p:nvGrpSpPr>
        <p:grpSpPr>
          <a:xfrm>
            <a:off x="5476874" y="215454"/>
            <a:ext cx="6219825" cy="1460946"/>
            <a:chOff x="2533650" y="640901"/>
            <a:chExt cx="7124700" cy="1659089"/>
          </a:xfrm>
        </p:grpSpPr>
        <p:pic>
          <p:nvPicPr>
            <p:cNvPr id="15" name="Picture 14" descr="A group of people standing together&#10;&#10;Description automatically generated">
              <a:extLst>
                <a:ext uri="{FF2B5EF4-FFF2-40B4-BE49-F238E27FC236}">
                  <a16:creationId xmlns:a16="http://schemas.microsoft.com/office/drawing/2014/main" id="{4B15FA99-4439-FA5E-9FC4-A657B0C9F2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058"/>
            <a:stretch/>
          </p:blipFill>
          <p:spPr>
            <a:xfrm>
              <a:off x="2533650" y="979806"/>
              <a:ext cx="7124700" cy="1320184"/>
            </a:xfrm>
            <a:prstGeom prst="rect">
              <a:avLst/>
            </a:prstGeom>
          </p:spPr>
        </p:pic>
        <p:sp>
          <p:nvSpPr>
            <p:cNvPr id="16" name="Speech Bubble: Rectangle with Corners Rounded 15">
              <a:extLst>
                <a:ext uri="{FF2B5EF4-FFF2-40B4-BE49-F238E27FC236}">
                  <a16:creationId xmlns:a16="http://schemas.microsoft.com/office/drawing/2014/main" id="{F6A70C18-2350-4AA7-1B07-D498F5A32F6C}"/>
                </a:ext>
              </a:extLst>
            </p:cNvPr>
            <p:cNvSpPr/>
            <p:nvPr/>
          </p:nvSpPr>
          <p:spPr>
            <a:xfrm>
              <a:off x="6927273" y="640901"/>
              <a:ext cx="803564" cy="529070"/>
            </a:xfrm>
            <a:prstGeom prst="wedgeRoundRectCallout">
              <a:avLst>
                <a:gd name="adj1" fmla="val -27730"/>
                <a:gd name="adj2" fmla="val 83449"/>
                <a:gd name="adj3" fmla="val 16667"/>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6326014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Image or Xrays -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C65D18-9A45-001D-0702-3D03B6DCD68C}"/>
              </a:ext>
            </a:extLst>
          </p:cNvPr>
          <p:cNvSpPr/>
          <p:nvPr userDrawn="1"/>
        </p:nvSpPr>
        <p:spPr>
          <a:xfrm>
            <a:off x="6320473" y="1397146"/>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82941170-EBB0-0B96-7EAB-34E9ED79C92A}"/>
              </a:ext>
            </a:extLst>
          </p:cNvPr>
          <p:cNvSpPr/>
          <p:nvPr userDrawn="1"/>
        </p:nvSpPr>
        <p:spPr>
          <a:xfrm>
            <a:off x="1929272" y="1381125"/>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0656888" cy="1116013"/>
          </a:xfrm>
        </p:spPr>
        <p:txBody>
          <a:bodyP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1929272" y="4764087"/>
            <a:ext cx="3717925"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2068945" y="1482725"/>
            <a:ext cx="3417456" cy="2987675"/>
          </a:xfrm>
          <a:prstGeom prst="rect">
            <a:avLst/>
          </a:prstGeom>
        </p:spPr>
        <p:txBody>
          <a:bodyPr/>
          <a:lstStyle/>
          <a:p>
            <a:pPr lvl="0"/>
            <a:endParaRPr lang="en-ZA" dirty="0"/>
          </a:p>
        </p:txBody>
      </p:sp>
      <p:sp>
        <p:nvSpPr>
          <p:cNvPr id="5" name="Text Placeholder 4">
            <a:extLst>
              <a:ext uri="{FF2B5EF4-FFF2-40B4-BE49-F238E27FC236}">
                <a16:creationId xmlns:a16="http://schemas.microsoft.com/office/drawing/2014/main" id="{5486E38E-CC38-4691-756E-F1A99030562A}"/>
              </a:ext>
            </a:extLst>
          </p:cNvPr>
          <p:cNvSpPr>
            <a:spLocks noGrp="1"/>
          </p:cNvSpPr>
          <p:nvPr>
            <p:ph type="body" sz="quarter" idx="3"/>
          </p:nvPr>
        </p:nvSpPr>
        <p:spPr>
          <a:xfrm>
            <a:off x="6330236" y="4764087"/>
            <a:ext cx="3713620"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00585F2C-2BF9-5C61-1021-97532BF0D7D3}"/>
              </a:ext>
            </a:extLst>
          </p:cNvPr>
          <p:cNvSpPr>
            <a:spLocks noGrp="1"/>
          </p:cNvSpPr>
          <p:nvPr>
            <p:ph sz="half" idx="13"/>
          </p:nvPr>
        </p:nvSpPr>
        <p:spPr>
          <a:xfrm>
            <a:off x="6428510" y="1482725"/>
            <a:ext cx="3454399" cy="2987675"/>
          </a:xfrm>
          <a:prstGeom prst="rect">
            <a:avLst/>
          </a:prstGeom>
        </p:spPr>
        <p:txBody>
          <a:bodyPr/>
          <a:lstStyle/>
          <a:p>
            <a:pPr lvl="0"/>
            <a:endParaRPr lang="en-ZA" dirty="0"/>
          </a:p>
        </p:txBody>
      </p:sp>
    </p:spTree>
    <p:extLst>
      <p:ext uri="{BB962C8B-B14F-4D97-AF65-F5344CB8AC3E}">
        <p14:creationId xmlns:p14="http://schemas.microsoft.com/office/powerpoint/2010/main" val="1009485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mages or Xrays x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941170-EBB0-0B96-7EAB-34E9ED79C92A}"/>
              </a:ext>
            </a:extLst>
          </p:cNvPr>
          <p:cNvSpPr/>
          <p:nvPr userDrawn="1"/>
        </p:nvSpPr>
        <p:spPr>
          <a:xfrm>
            <a:off x="698620"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0656888" cy="1116013"/>
          </a:xfrm>
        </p:spPr>
        <p:txBody>
          <a:bodyP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695325"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832691" y="1461943"/>
            <a:ext cx="3124717" cy="2987675"/>
          </a:xfrm>
          <a:prstGeom prst="rect">
            <a:avLst/>
          </a:prstGeom>
        </p:spPr>
        <p:txBody>
          <a:bodyPr/>
          <a:lstStyle/>
          <a:p>
            <a:pPr lvl="0"/>
            <a:endParaRPr lang="en-ZA" dirty="0"/>
          </a:p>
        </p:txBody>
      </p:sp>
      <p:sp>
        <p:nvSpPr>
          <p:cNvPr id="18" name="Rectangle 17">
            <a:extLst>
              <a:ext uri="{FF2B5EF4-FFF2-40B4-BE49-F238E27FC236}">
                <a16:creationId xmlns:a16="http://schemas.microsoft.com/office/drawing/2014/main" id="{93F465C3-6D85-4A4D-498B-0E2B2B815D39}"/>
              </a:ext>
            </a:extLst>
          </p:cNvPr>
          <p:cNvSpPr/>
          <p:nvPr userDrawn="1"/>
        </p:nvSpPr>
        <p:spPr>
          <a:xfrm>
            <a:off x="7959605"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19" name="Text Placeholder 2">
            <a:extLst>
              <a:ext uri="{FF2B5EF4-FFF2-40B4-BE49-F238E27FC236}">
                <a16:creationId xmlns:a16="http://schemas.microsoft.com/office/drawing/2014/main" id="{3B99BD6E-9DAC-95B8-575B-6F8D597D40D2}"/>
              </a:ext>
            </a:extLst>
          </p:cNvPr>
          <p:cNvSpPr>
            <a:spLocks noGrp="1"/>
          </p:cNvSpPr>
          <p:nvPr>
            <p:ph type="body" idx="10"/>
          </p:nvPr>
        </p:nvSpPr>
        <p:spPr>
          <a:xfrm>
            <a:off x="7956310"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a:extLst>
              <a:ext uri="{FF2B5EF4-FFF2-40B4-BE49-F238E27FC236}">
                <a16:creationId xmlns:a16="http://schemas.microsoft.com/office/drawing/2014/main" id="{452A05F3-FCF7-B594-F5BE-D2415C35BA53}"/>
              </a:ext>
            </a:extLst>
          </p:cNvPr>
          <p:cNvSpPr>
            <a:spLocks noGrp="1"/>
          </p:cNvSpPr>
          <p:nvPr>
            <p:ph sz="half" idx="11"/>
          </p:nvPr>
        </p:nvSpPr>
        <p:spPr>
          <a:xfrm>
            <a:off x="8093676" y="1461943"/>
            <a:ext cx="3124717" cy="2987675"/>
          </a:xfrm>
          <a:prstGeom prst="rect">
            <a:avLst/>
          </a:prstGeom>
        </p:spPr>
        <p:txBody>
          <a:bodyPr/>
          <a:lstStyle/>
          <a:p>
            <a:pPr lvl="0"/>
            <a:endParaRPr lang="en-ZA" dirty="0"/>
          </a:p>
        </p:txBody>
      </p:sp>
      <p:sp>
        <p:nvSpPr>
          <p:cNvPr id="21" name="Rectangle 20">
            <a:extLst>
              <a:ext uri="{FF2B5EF4-FFF2-40B4-BE49-F238E27FC236}">
                <a16:creationId xmlns:a16="http://schemas.microsoft.com/office/drawing/2014/main" id="{2A450F02-04B3-F107-F293-282E56AA307D}"/>
              </a:ext>
            </a:extLst>
          </p:cNvPr>
          <p:cNvSpPr/>
          <p:nvPr userDrawn="1"/>
        </p:nvSpPr>
        <p:spPr>
          <a:xfrm>
            <a:off x="4315006"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2" name="Text Placeholder 2">
            <a:extLst>
              <a:ext uri="{FF2B5EF4-FFF2-40B4-BE49-F238E27FC236}">
                <a16:creationId xmlns:a16="http://schemas.microsoft.com/office/drawing/2014/main" id="{DDC52DFB-3754-DD41-0EB4-A4BD9FD02B70}"/>
              </a:ext>
            </a:extLst>
          </p:cNvPr>
          <p:cNvSpPr>
            <a:spLocks noGrp="1"/>
          </p:cNvSpPr>
          <p:nvPr>
            <p:ph type="body" idx="12"/>
          </p:nvPr>
        </p:nvSpPr>
        <p:spPr>
          <a:xfrm>
            <a:off x="4311711"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3">
            <a:extLst>
              <a:ext uri="{FF2B5EF4-FFF2-40B4-BE49-F238E27FC236}">
                <a16:creationId xmlns:a16="http://schemas.microsoft.com/office/drawing/2014/main" id="{9ED3AB83-DA6D-6017-7671-891BF8899440}"/>
              </a:ext>
            </a:extLst>
          </p:cNvPr>
          <p:cNvSpPr>
            <a:spLocks noGrp="1"/>
          </p:cNvSpPr>
          <p:nvPr>
            <p:ph sz="half" idx="13"/>
          </p:nvPr>
        </p:nvSpPr>
        <p:spPr>
          <a:xfrm>
            <a:off x="4449077" y="1461943"/>
            <a:ext cx="3124717" cy="2987675"/>
          </a:xfrm>
          <a:prstGeom prst="rect">
            <a:avLst/>
          </a:prstGeom>
        </p:spPr>
        <p:txBody>
          <a:bodyPr/>
          <a:lstStyle/>
          <a:p>
            <a:pPr lvl="0"/>
            <a:endParaRPr lang="en-ZA" dirty="0"/>
          </a:p>
        </p:txBody>
      </p:sp>
    </p:spTree>
    <p:extLst>
      <p:ext uri="{BB962C8B-B14F-4D97-AF65-F5344CB8AC3E}">
        <p14:creationId xmlns:p14="http://schemas.microsoft.com/office/powerpoint/2010/main" val="12065781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24B1-8D8E-553E-B402-69D7D54E132B}"/>
              </a:ext>
            </a:extLst>
          </p:cNvPr>
          <p:cNvSpPr>
            <a:spLocks noGrp="1"/>
          </p:cNvSpPr>
          <p:nvPr>
            <p:ph type="title" hasCustomPrompt="1"/>
          </p:nvPr>
        </p:nvSpPr>
        <p:spPr>
          <a:xfrm>
            <a:off x="695325" y="188913"/>
            <a:ext cx="10656888" cy="1116012"/>
          </a:xfrm>
        </p:spPr>
        <p:txBody>
          <a:bodyPr/>
          <a:lstStyle>
            <a:lvl1pPr>
              <a:defRPr/>
            </a:lvl1pPr>
          </a:lstStyle>
          <a:p>
            <a:r>
              <a:rPr lang="en-US" dirty="0"/>
              <a:t>Table heading </a:t>
            </a:r>
            <a:endParaRPr lang="en-ZA" dirty="0"/>
          </a:p>
        </p:txBody>
      </p:sp>
      <p:sp>
        <p:nvSpPr>
          <p:cNvPr id="4" name="Table Placeholder 3">
            <a:extLst>
              <a:ext uri="{FF2B5EF4-FFF2-40B4-BE49-F238E27FC236}">
                <a16:creationId xmlns:a16="http://schemas.microsoft.com/office/drawing/2014/main" id="{FF3E83C3-C902-C7F1-B628-B69015E38EE4}"/>
              </a:ext>
            </a:extLst>
          </p:cNvPr>
          <p:cNvSpPr>
            <a:spLocks noGrp="1"/>
          </p:cNvSpPr>
          <p:nvPr>
            <p:ph type="tbl" sz="quarter" idx="10"/>
          </p:nvPr>
        </p:nvSpPr>
        <p:spPr>
          <a:xfrm>
            <a:off x="695325" y="2233245"/>
            <a:ext cx="10656888" cy="3643679"/>
          </a:xfrm>
        </p:spPr>
        <p:txBody>
          <a:bodyPr/>
          <a:lstStyle/>
          <a:p>
            <a:endParaRPr lang="en-ZA" dirty="0"/>
          </a:p>
        </p:txBody>
      </p:sp>
      <p:sp>
        <p:nvSpPr>
          <p:cNvPr id="6" name="Text Placeholder 5">
            <a:extLst>
              <a:ext uri="{FF2B5EF4-FFF2-40B4-BE49-F238E27FC236}">
                <a16:creationId xmlns:a16="http://schemas.microsoft.com/office/drawing/2014/main" id="{E0959375-3D9E-EA1C-4E8A-82E055181ECB}"/>
              </a:ext>
            </a:extLst>
          </p:cNvPr>
          <p:cNvSpPr>
            <a:spLocks noGrp="1"/>
          </p:cNvSpPr>
          <p:nvPr>
            <p:ph type="body" sz="quarter" idx="11" hasCustomPrompt="1"/>
          </p:nvPr>
        </p:nvSpPr>
        <p:spPr>
          <a:xfrm>
            <a:off x="695325" y="1376363"/>
            <a:ext cx="10656888" cy="698622"/>
          </a:xfrm>
        </p:spPr>
        <p:txBody>
          <a:bodyPr>
            <a:normAutofit/>
          </a:bodyPr>
          <a:lstStyle>
            <a:lvl1pPr marL="0" indent="0">
              <a:buNone/>
              <a:defRPr sz="20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text styles Click to edit Master text styles</a:t>
            </a:r>
            <a:endParaRPr lang="en-ZA" dirty="0"/>
          </a:p>
          <a:p>
            <a:pPr lvl="0"/>
            <a:endParaRPr lang="en-ZA" dirty="0"/>
          </a:p>
        </p:txBody>
      </p:sp>
    </p:spTree>
    <p:extLst>
      <p:ext uri="{BB962C8B-B14F-4D97-AF65-F5344CB8AC3E}">
        <p14:creationId xmlns:p14="http://schemas.microsoft.com/office/powerpoint/2010/main" val="28606202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p:txBody>
          <a:bodyPr/>
          <a:lstStyle>
            <a:lvl1pPr>
              <a:defRPr/>
            </a:lvl1pPr>
          </a:lstStyle>
          <a:p>
            <a:r>
              <a:rPr lang="en-US" dirty="0"/>
              <a:t>Practical exercise – case study</a:t>
            </a:r>
            <a:endParaRPr lang="en-ZA" dirty="0"/>
          </a:p>
        </p:txBody>
      </p:sp>
      <p:sp>
        <p:nvSpPr>
          <p:cNvPr id="6" name="Text Placeholder 5">
            <a:extLst>
              <a:ext uri="{FF2B5EF4-FFF2-40B4-BE49-F238E27FC236}">
                <a16:creationId xmlns:a16="http://schemas.microsoft.com/office/drawing/2014/main" id="{134B04F1-B7CB-95C9-62F0-A7EACCE7DC49}"/>
              </a:ext>
            </a:extLst>
          </p:cNvPr>
          <p:cNvSpPr>
            <a:spLocks noGrp="1"/>
          </p:cNvSpPr>
          <p:nvPr>
            <p:ph type="body" sz="quarter" idx="10"/>
          </p:nvPr>
        </p:nvSpPr>
        <p:spPr>
          <a:xfrm>
            <a:off x="5270500" y="1376363"/>
            <a:ext cx="6081713" cy="4500562"/>
          </a:xfrm>
        </p:spPr>
        <p:txBody>
          <a:bodyPr/>
          <a:lstStyle>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Picture Placeholder 7">
            <a:extLst>
              <a:ext uri="{FF2B5EF4-FFF2-40B4-BE49-F238E27FC236}">
                <a16:creationId xmlns:a16="http://schemas.microsoft.com/office/drawing/2014/main" id="{546D31A8-D67D-C220-8AEE-4BBA7D4FA37C}"/>
              </a:ext>
            </a:extLst>
          </p:cNvPr>
          <p:cNvSpPr>
            <a:spLocks noGrp="1"/>
          </p:cNvSpPr>
          <p:nvPr>
            <p:ph type="pic" sz="quarter" idx="11"/>
          </p:nvPr>
        </p:nvSpPr>
        <p:spPr>
          <a:xfrm>
            <a:off x="695325" y="1392238"/>
            <a:ext cx="4394200" cy="4484687"/>
          </a:xfrm>
        </p:spPr>
        <p:txBody>
          <a:bodyPr/>
          <a:lstStyle/>
          <a:p>
            <a:endParaRPr lang="en-ZA"/>
          </a:p>
        </p:txBody>
      </p:sp>
      <p:pic>
        <p:nvPicPr>
          <p:cNvPr id="5" name="Picture Placeholder 8" descr="Medical outline">
            <a:extLst>
              <a:ext uri="{FF2B5EF4-FFF2-40B4-BE49-F238E27FC236}">
                <a16:creationId xmlns:a16="http://schemas.microsoft.com/office/drawing/2014/main" id="{0B8EA750-5CE6-4048-B4B0-5EE2975E5E2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09" r="1009"/>
          <a:stretch>
            <a:fillRect/>
          </a:stretch>
        </p:blipFill>
        <p:spPr>
          <a:xfrm>
            <a:off x="10209320" y="188914"/>
            <a:ext cx="1093493" cy="1116011"/>
          </a:xfrm>
          <a:prstGeom prst="rect">
            <a:avLst/>
          </a:prstGeom>
        </p:spPr>
      </p:pic>
    </p:spTree>
    <p:extLst>
      <p:ext uri="{BB962C8B-B14F-4D97-AF65-F5344CB8AC3E}">
        <p14:creationId xmlns:p14="http://schemas.microsoft.com/office/powerpoint/2010/main" val="7696737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Review (te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lstStyle>
            <a:lvl1pPr>
              <a:defRPr/>
            </a:lvl1pPr>
          </a:lstStyle>
          <a:p>
            <a:r>
              <a:rPr lang="en-US" dirty="0"/>
              <a:t>Activity – review (test)</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28B9AA5-92AE-B03A-3D1A-4BE70C3D73A7}"/>
              </a:ext>
            </a:extLst>
          </p:cNvPr>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10236201" y="175524"/>
            <a:ext cx="1116012" cy="1116012"/>
          </a:xfrm>
          <a:prstGeom prst="rect">
            <a:avLst/>
          </a:prstGeom>
        </p:spPr>
      </p:pic>
    </p:spTree>
    <p:extLst>
      <p:ext uri="{BB962C8B-B14F-4D97-AF65-F5344CB8AC3E}">
        <p14:creationId xmlns:p14="http://schemas.microsoft.com/office/powerpoint/2010/main" val="37384438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onclusion -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16A8-C606-E608-0BD2-DF1942C93198}"/>
              </a:ext>
            </a:extLst>
          </p:cNvPr>
          <p:cNvSpPr>
            <a:spLocks noGrp="1"/>
          </p:cNvSpPr>
          <p:nvPr>
            <p:ph type="title" hasCustomPrompt="1"/>
          </p:nvPr>
        </p:nvSpPr>
        <p:spPr/>
        <p:txBody>
          <a:bodyPr/>
          <a:lstStyle>
            <a:lvl1pPr>
              <a:defRPr/>
            </a:lvl1pPr>
          </a:lstStyle>
          <a:p>
            <a:r>
              <a:rPr lang="en-US" dirty="0"/>
              <a:t>Conclusion - key learning points</a:t>
            </a:r>
            <a:endParaRPr lang="en-ZA" dirty="0"/>
          </a:p>
        </p:txBody>
      </p:sp>
      <p:sp>
        <p:nvSpPr>
          <p:cNvPr id="6" name="Text Placeholder 5">
            <a:extLst>
              <a:ext uri="{FF2B5EF4-FFF2-40B4-BE49-F238E27FC236}">
                <a16:creationId xmlns:a16="http://schemas.microsoft.com/office/drawing/2014/main" id="{781BFE8D-88C6-9873-FA7C-DFE7B6C26B1F}"/>
              </a:ext>
            </a:extLst>
          </p:cNvPr>
          <p:cNvSpPr>
            <a:spLocks noGrp="1"/>
          </p:cNvSpPr>
          <p:nvPr>
            <p:ph type="body" sz="quarter" idx="10"/>
          </p:nvPr>
        </p:nvSpPr>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descr="A blue key on a black background&#10;&#10;Description automatically generated">
            <a:extLst>
              <a:ext uri="{FF2B5EF4-FFF2-40B4-BE49-F238E27FC236}">
                <a16:creationId xmlns:a16="http://schemas.microsoft.com/office/drawing/2014/main" id="{8EBD6E50-B227-E5EA-E129-72F07C700A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73881" y="207759"/>
            <a:ext cx="1078320" cy="1078320"/>
          </a:xfrm>
          <a:prstGeom prst="rect">
            <a:avLst/>
          </a:prstGeom>
        </p:spPr>
      </p:pic>
    </p:spTree>
    <p:extLst>
      <p:ext uri="{BB962C8B-B14F-4D97-AF65-F5344CB8AC3E}">
        <p14:creationId xmlns:p14="http://schemas.microsoft.com/office/powerpoint/2010/main" val="10578599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Next 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lstStyle>
            <a:lvl1pPr>
              <a:defRPr/>
            </a:lvl1pPr>
          </a:lstStyle>
          <a:p>
            <a:r>
              <a:rPr lang="en-US" dirty="0"/>
              <a:t>Next up….</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B6AF74F0-3035-DAEF-2FE6-2429D8997F58}"/>
              </a:ext>
            </a:extLst>
          </p:cNvPr>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36201" y="188913"/>
            <a:ext cx="1116012" cy="1116012"/>
          </a:xfrm>
          <a:prstGeom prst="rect">
            <a:avLst/>
          </a:prstGeom>
        </p:spPr>
      </p:pic>
    </p:spTree>
    <p:extLst>
      <p:ext uri="{BB962C8B-B14F-4D97-AF65-F5344CB8AC3E}">
        <p14:creationId xmlns:p14="http://schemas.microsoft.com/office/powerpoint/2010/main" val="23136263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Titre seul">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88984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3_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2200">
                <a:solidFill>
                  <a:srgbClr val="043673"/>
                </a:solidFill>
              </a:defRPr>
            </a:lvl1pPr>
            <a:lvl2pPr>
              <a:defRPr>
                <a:solidFill>
                  <a:srgbClr val="043673"/>
                </a:solidFill>
              </a:defRPr>
            </a:lvl2pPr>
          </a:lstStyle>
          <a:p>
            <a:pPr lvl="0"/>
            <a:r>
              <a:rPr lang="en-US" dirty="0"/>
              <a:t>Click to edit Master text style</a:t>
            </a:r>
          </a:p>
          <a:p>
            <a:pPr lvl="0"/>
            <a:r>
              <a:rPr lang="en-US" dirty="0"/>
              <a:t>ABC</a:t>
            </a:r>
          </a:p>
          <a:p>
            <a:pPr lvl="0"/>
            <a:r>
              <a:rPr lang="en-US" dirty="0" err="1"/>
              <a:t>Acb</a:t>
            </a:r>
            <a:endParaRPr lang="en-US" dirty="0"/>
          </a:p>
          <a:p>
            <a:pPr lvl="0"/>
            <a:r>
              <a:rPr lang="en-US" dirty="0" err="1"/>
              <a:t>Abc</a:t>
            </a:r>
            <a:endParaRPr lang="en-US" dirty="0"/>
          </a:p>
          <a:p>
            <a:pPr lvl="1"/>
            <a:r>
              <a:rPr lang="en-US" dirty="0" err="1"/>
              <a:t>Abc</a:t>
            </a:r>
            <a:endParaRPr lang="en-US" dirty="0"/>
          </a:p>
        </p:txBody>
      </p:sp>
    </p:spTree>
    <p:extLst>
      <p:ext uri="{BB962C8B-B14F-4D97-AF65-F5344CB8AC3E}">
        <p14:creationId xmlns:p14="http://schemas.microsoft.com/office/powerpoint/2010/main" val="15397946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1800">
                <a:solidFill>
                  <a:srgbClr val="043673"/>
                </a:solidFill>
              </a:defRPr>
            </a:lvl1pPr>
            <a:lvl2pPr>
              <a:defRPr sz="1800">
                <a:solidFill>
                  <a:srgbClr val="043673"/>
                </a:solidFill>
              </a:defRPr>
            </a:lvl2pPr>
          </a:lstStyle>
          <a:p>
            <a:pPr lvl="0"/>
            <a:r>
              <a:rPr lang="en-US" dirty="0"/>
              <a:t>Click to edit Master text style</a:t>
            </a:r>
          </a:p>
          <a:p>
            <a:pPr lvl="0"/>
            <a:r>
              <a:rPr lang="en-US" dirty="0"/>
              <a:t>ABC</a:t>
            </a:r>
          </a:p>
          <a:p>
            <a:pPr lvl="0"/>
            <a:r>
              <a:rPr lang="en-US" dirty="0" err="1"/>
              <a:t>Acb</a:t>
            </a:r>
            <a:endParaRPr lang="en-US" dirty="0"/>
          </a:p>
          <a:p>
            <a:pPr lvl="0"/>
            <a:r>
              <a:rPr lang="en-US" dirty="0" err="1"/>
              <a:t>Abc</a:t>
            </a:r>
            <a:endParaRPr lang="en-US" dirty="0"/>
          </a:p>
          <a:p>
            <a:pPr lvl="1"/>
            <a:r>
              <a:rPr lang="en-US" dirty="0" err="1"/>
              <a:t>Abc</a:t>
            </a:r>
            <a:endParaRPr lang="en-US" dirty="0"/>
          </a:p>
        </p:txBody>
      </p:sp>
      <p:sp>
        <p:nvSpPr>
          <p:cNvPr id="7" name="Text Placeholder 6">
            <a:extLst>
              <a:ext uri="{FF2B5EF4-FFF2-40B4-BE49-F238E27FC236}">
                <a16:creationId xmlns:a16="http://schemas.microsoft.com/office/drawing/2014/main" id="{C203621D-8384-EE34-AE88-C629AD76A5D5}"/>
              </a:ext>
            </a:extLst>
          </p:cNvPr>
          <p:cNvSpPr>
            <a:spLocks noGrp="1"/>
          </p:cNvSpPr>
          <p:nvPr>
            <p:ph type="body" sz="quarter" idx="11"/>
          </p:nvPr>
        </p:nvSpPr>
        <p:spPr>
          <a:xfrm>
            <a:off x="695324" y="4048125"/>
            <a:ext cx="10798175" cy="2555875"/>
          </a:xfrm>
          <a:solidFill>
            <a:srgbClr val="0060A0"/>
          </a:solidFill>
          <a:ln>
            <a:solidFill>
              <a:srgbClr val="FFC000"/>
            </a:solidFill>
          </a:ln>
        </p:spPr>
        <p:txBody>
          <a:bodyPr>
            <a:normAutofit/>
          </a:bodyPr>
          <a:lstStyle>
            <a:lvl1pPr>
              <a:defRPr sz="2000">
                <a:solidFill>
                  <a:schemeClr val="bg2"/>
                </a:solidFill>
              </a:defRPr>
            </a:lvl1pPr>
            <a:lvl2pPr>
              <a:defRPr sz="2000">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6596753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slideLayout" Target="../slideLayouts/slideLayout88.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42" Type="http://schemas.openxmlformats.org/officeDocument/2006/relationships/slideLayout" Target="../slideLayouts/slideLayout91.xml"/><Relationship Id="rId47" Type="http://schemas.openxmlformats.org/officeDocument/2006/relationships/slideLayout" Target="../slideLayouts/slideLayout96.xml"/><Relationship Id="rId50" Type="http://schemas.openxmlformats.org/officeDocument/2006/relationships/slideLayout" Target="../slideLayouts/slideLayout99.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9" Type="http://schemas.openxmlformats.org/officeDocument/2006/relationships/slideLayout" Target="../slideLayouts/slideLayout78.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49" Type="http://schemas.openxmlformats.org/officeDocument/2006/relationships/slideLayout" Target="../slideLayouts/slideLayout98.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4" Type="http://schemas.openxmlformats.org/officeDocument/2006/relationships/slideLayout" Target="../slideLayouts/slideLayout93.xml"/><Relationship Id="rId52" Type="http://schemas.openxmlformats.org/officeDocument/2006/relationships/theme" Target="../theme/theme3.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slideLayout" Target="../slideLayouts/slideLayout92.xml"/><Relationship Id="rId48" Type="http://schemas.openxmlformats.org/officeDocument/2006/relationships/slideLayout" Target="../slideLayouts/slideLayout97.xml"/><Relationship Id="rId8" Type="http://schemas.openxmlformats.org/officeDocument/2006/relationships/slideLayout" Target="../slideLayouts/slideLayout57.xml"/><Relationship Id="rId51" Type="http://schemas.openxmlformats.org/officeDocument/2006/relationships/slideLayout" Target="../slideLayouts/slideLayout100.xml"/><Relationship Id="rId3" Type="http://schemas.openxmlformats.org/officeDocument/2006/relationships/slideLayout" Target="../slideLayouts/slideLayout52.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46" Type="http://schemas.openxmlformats.org/officeDocument/2006/relationships/slideLayout" Target="../slideLayouts/slideLayout95.xml"/><Relationship Id="rId20" Type="http://schemas.openxmlformats.org/officeDocument/2006/relationships/slideLayout" Target="../slideLayouts/slideLayout69.xml"/><Relationship Id="rId41" Type="http://schemas.openxmlformats.org/officeDocument/2006/relationships/slideLayout" Target="../slideLayouts/slideLayout90.xml"/><Relationship Id="rId1" Type="http://schemas.openxmlformats.org/officeDocument/2006/relationships/slideLayout" Target="../slideLayouts/slideLayout50.xml"/><Relationship Id="rId6"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3.xml"/><Relationship Id="rId7" Type="http://schemas.openxmlformats.org/officeDocument/2006/relationships/theme" Target="../theme/theme4.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5" Type="http://schemas.openxmlformats.org/officeDocument/2006/relationships/slideLayout" Target="../slideLayouts/slideLayout105.xml"/><Relationship Id="rId4" Type="http://schemas.openxmlformats.org/officeDocument/2006/relationships/slideLayout" Target="../slideLayouts/slideLayout10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theme" Target="../theme/theme5.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26" Type="http://schemas.openxmlformats.org/officeDocument/2006/relationships/slideLayout" Target="../slideLayouts/slideLayout155.xml"/><Relationship Id="rId3" Type="http://schemas.openxmlformats.org/officeDocument/2006/relationships/slideLayout" Target="../slideLayouts/slideLayout132.xml"/><Relationship Id="rId21" Type="http://schemas.openxmlformats.org/officeDocument/2006/relationships/slideLayout" Target="../slideLayouts/slideLayout150.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5" Type="http://schemas.openxmlformats.org/officeDocument/2006/relationships/slideLayout" Target="../slideLayouts/slideLayout154.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slideLayout" Target="../slideLayouts/slideLayout149.xml"/><Relationship Id="rId29" Type="http://schemas.openxmlformats.org/officeDocument/2006/relationships/slideLayout" Target="../slideLayouts/slideLayout158.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24" Type="http://schemas.openxmlformats.org/officeDocument/2006/relationships/slideLayout" Target="../slideLayouts/slideLayout153.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23" Type="http://schemas.openxmlformats.org/officeDocument/2006/relationships/slideLayout" Target="../slideLayouts/slideLayout152.xml"/><Relationship Id="rId28" Type="http://schemas.openxmlformats.org/officeDocument/2006/relationships/slideLayout" Target="../slideLayouts/slideLayout157.xml"/><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31" Type="http://schemas.openxmlformats.org/officeDocument/2006/relationships/theme" Target="../theme/theme6.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openxmlformats.org/officeDocument/2006/relationships/slideLayout" Target="../slideLayouts/slideLayout151.xml"/><Relationship Id="rId27" Type="http://schemas.openxmlformats.org/officeDocument/2006/relationships/slideLayout" Target="../slideLayouts/slideLayout156.xml"/><Relationship Id="rId30" Type="http://schemas.openxmlformats.org/officeDocument/2006/relationships/slideLayout" Target="../slideLayouts/slideLayout1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18" Type="http://schemas.openxmlformats.org/officeDocument/2006/relationships/slideLayout" Target="../slideLayouts/slideLayout177.xml"/><Relationship Id="rId26" Type="http://schemas.openxmlformats.org/officeDocument/2006/relationships/slideLayout" Target="../slideLayouts/slideLayout185.xml"/><Relationship Id="rId3" Type="http://schemas.openxmlformats.org/officeDocument/2006/relationships/slideLayout" Target="../slideLayouts/slideLayout162.xml"/><Relationship Id="rId21" Type="http://schemas.openxmlformats.org/officeDocument/2006/relationships/slideLayout" Target="../slideLayouts/slideLayout180.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5" Type="http://schemas.openxmlformats.org/officeDocument/2006/relationships/slideLayout" Target="../slideLayouts/slideLayout184.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20" Type="http://schemas.openxmlformats.org/officeDocument/2006/relationships/slideLayout" Target="../slideLayouts/slideLayout179.xml"/><Relationship Id="rId29" Type="http://schemas.openxmlformats.org/officeDocument/2006/relationships/slideLayout" Target="../slideLayouts/slideLayout188.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24" Type="http://schemas.openxmlformats.org/officeDocument/2006/relationships/slideLayout" Target="../slideLayouts/slideLayout183.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23" Type="http://schemas.openxmlformats.org/officeDocument/2006/relationships/slideLayout" Target="../slideLayouts/slideLayout182.xml"/><Relationship Id="rId28" Type="http://schemas.openxmlformats.org/officeDocument/2006/relationships/slideLayout" Target="../slideLayouts/slideLayout187.xml"/><Relationship Id="rId10" Type="http://schemas.openxmlformats.org/officeDocument/2006/relationships/slideLayout" Target="../slideLayouts/slideLayout169.xml"/><Relationship Id="rId19" Type="http://schemas.openxmlformats.org/officeDocument/2006/relationships/slideLayout" Target="../slideLayouts/slideLayout178.xml"/><Relationship Id="rId31" Type="http://schemas.openxmlformats.org/officeDocument/2006/relationships/theme" Target="../theme/theme7.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 Id="rId22" Type="http://schemas.openxmlformats.org/officeDocument/2006/relationships/slideLayout" Target="../slideLayouts/slideLayout181.xml"/><Relationship Id="rId27" Type="http://schemas.openxmlformats.org/officeDocument/2006/relationships/slideLayout" Target="../slideLayouts/slideLayout186.xml"/><Relationship Id="rId30" Type="http://schemas.openxmlformats.org/officeDocument/2006/relationships/slideLayout" Target="../slideLayouts/slideLayout1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18" Type="http://schemas.openxmlformats.org/officeDocument/2006/relationships/slideLayout" Target="../slideLayouts/slideLayout207.xml"/><Relationship Id="rId26" Type="http://schemas.openxmlformats.org/officeDocument/2006/relationships/slideLayout" Target="../slideLayouts/slideLayout215.xml"/><Relationship Id="rId3" Type="http://schemas.openxmlformats.org/officeDocument/2006/relationships/slideLayout" Target="../slideLayouts/slideLayout192.xml"/><Relationship Id="rId21" Type="http://schemas.openxmlformats.org/officeDocument/2006/relationships/slideLayout" Target="../slideLayouts/slideLayout210.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17" Type="http://schemas.openxmlformats.org/officeDocument/2006/relationships/slideLayout" Target="../slideLayouts/slideLayout206.xml"/><Relationship Id="rId25" Type="http://schemas.openxmlformats.org/officeDocument/2006/relationships/slideLayout" Target="../slideLayouts/slideLayout214.xml"/><Relationship Id="rId2" Type="http://schemas.openxmlformats.org/officeDocument/2006/relationships/slideLayout" Target="../slideLayouts/slideLayout191.xml"/><Relationship Id="rId16" Type="http://schemas.openxmlformats.org/officeDocument/2006/relationships/slideLayout" Target="../slideLayouts/slideLayout205.xml"/><Relationship Id="rId20" Type="http://schemas.openxmlformats.org/officeDocument/2006/relationships/slideLayout" Target="../slideLayouts/slideLayout209.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24" Type="http://schemas.openxmlformats.org/officeDocument/2006/relationships/slideLayout" Target="../slideLayouts/slideLayout213.xml"/><Relationship Id="rId5" Type="http://schemas.openxmlformats.org/officeDocument/2006/relationships/slideLayout" Target="../slideLayouts/slideLayout194.xml"/><Relationship Id="rId15" Type="http://schemas.openxmlformats.org/officeDocument/2006/relationships/slideLayout" Target="../slideLayouts/slideLayout204.xml"/><Relationship Id="rId23" Type="http://schemas.openxmlformats.org/officeDocument/2006/relationships/slideLayout" Target="../slideLayouts/slideLayout212.xml"/><Relationship Id="rId28" Type="http://schemas.openxmlformats.org/officeDocument/2006/relationships/theme" Target="../theme/theme8.xml"/><Relationship Id="rId10" Type="http://schemas.openxmlformats.org/officeDocument/2006/relationships/slideLayout" Target="../slideLayouts/slideLayout199.xml"/><Relationship Id="rId19" Type="http://schemas.openxmlformats.org/officeDocument/2006/relationships/slideLayout" Target="../slideLayouts/slideLayout208.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slideLayout" Target="../slideLayouts/slideLayout203.xml"/><Relationship Id="rId22" Type="http://schemas.openxmlformats.org/officeDocument/2006/relationships/slideLayout" Target="../slideLayouts/slideLayout211.xml"/><Relationship Id="rId27" Type="http://schemas.openxmlformats.org/officeDocument/2006/relationships/slideLayout" Target="../slideLayouts/slideLayout2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5154-7B6C-8662-F8C2-7D6B1645CD78}"/>
              </a:ext>
            </a:extLst>
          </p:cNvPr>
          <p:cNvSpPr>
            <a:spLocks noGrp="1"/>
          </p:cNvSpPr>
          <p:nvPr>
            <p:ph type="title"/>
          </p:nvPr>
        </p:nvSpPr>
        <p:spPr>
          <a:xfrm>
            <a:off x="695325" y="188913"/>
            <a:ext cx="10656888" cy="1116012"/>
          </a:xfrm>
          <a:prstGeom prst="rect">
            <a:avLst/>
          </a:prstGeom>
        </p:spPr>
        <p:txBody>
          <a:bodyPr vert="horz" lIns="91440" tIns="45720" rIns="91440" bIns="45720" rtlCol="0" anchor="b">
            <a:normAutofit/>
          </a:bodyPr>
          <a:lstStyle/>
          <a:p>
            <a:r>
              <a:rPr lang="en-US" dirty="0"/>
              <a:t>EDIT MASTER TITLE STYLE</a:t>
            </a:r>
            <a:endParaRPr lang="en-ZA" dirty="0"/>
          </a:p>
        </p:txBody>
      </p:sp>
      <p:sp>
        <p:nvSpPr>
          <p:cNvPr id="17" name="Rectangle 16">
            <a:extLst>
              <a:ext uri="{FF2B5EF4-FFF2-40B4-BE49-F238E27FC236}">
                <a16:creationId xmlns:a16="http://schemas.microsoft.com/office/drawing/2014/main" id="{CBD46552-B875-3B3E-6034-EB77DE71A9A7}"/>
              </a:ext>
            </a:extLst>
          </p:cNvPr>
          <p:cNvSpPr/>
          <p:nvPr userDrawn="1"/>
        </p:nvSpPr>
        <p:spPr>
          <a:xfrm rot="5400000">
            <a:off x="6046397" y="712398"/>
            <a:ext cx="99203" cy="12192002"/>
          </a:xfrm>
          <a:prstGeom prst="rect">
            <a:avLst/>
          </a:prstGeom>
          <a:solidFill>
            <a:srgbClr val="043673"/>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29980CF-E4C4-8C3D-4CF8-27254F1D0F36}"/>
              </a:ext>
            </a:extLst>
          </p:cNvPr>
          <p:cNvSpPr/>
          <p:nvPr userDrawn="1"/>
        </p:nvSpPr>
        <p:spPr>
          <a:xfrm rot="5400000" flipH="1">
            <a:off x="6059733" y="644463"/>
            <a:ext cx="53486" cy="12192000"/>
          </a:xfrm>
          <a:prstGeom prst="rect">
            <a:avLst/>
          </a:prstGeom>
          <a:solidFill>
            <a:srgbClr val="FCB814"/>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Text Placeholder 8">
            <a:extLst>
              <a:ext uri="{FF2B5EF4-FFF2-40B4-BE49-F238E27FC236}">
                <a16:creationId xmlns:a16="http://schemas.microsoft.com/office/drawing/2014/main" id="{C290415E-484D-F8DE-C563-21FD4D303041}"/>
              </a:ext>
            </a:extLst>
          </p:cNvPr>
          <p:cNvSpPr>
            <a:spLocks noGrp="1"/>
          </p:cNvSpPr>
          <p:nvPr>
            <p:ph type="body" idx="1"/>
          </p:nvPr>
        </p:nvSpPr>
        <p:spPr>
          <a:xfrm>
            <a:off x="695325" y="1376363"/>
            <a:ext cx="10656888" cy="1631216"/>
          </a:xfrm>
          <a:prstGeom prst="rect">
            <a:avLst/>
          </a:prstGeom>
        </p:spPr>
        <p:txBody>
          <a:bodyPr vert="horz" lIns="91440" tIns="45720" rIns="9144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 </a:t>
            </a:r>
          </a:p>
          <a:p>
            <a:pPr lvl="3"/>
            <a:r>
              <a:rPr lang="en-US" dirty="0"/>
              <a:t>Fifth level </a:t>
            </a:r>
          </a:p>
        </p:txBody>
      </p:sp>
    </p:spTree>
    <p:extLst>
      <p:ext uri="{BB962C8B-B14F-4D97-AF65-F5344CB8AC3E}">
        <p14:creationId xmlns:p14="http://schemas.microsoft.com/office/powerpoint/2010/main" val="2490752989"/>
      </p:ext>
    </p:extLst>
  </p:cSld>
  <p:clrMap bg1="lt1" tx1="dk1" bg2="lt2" tx2="dk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508" r:id="rId6"/>
    <p:sldLayoutId id="2147484549" r:id="rId7"/>
    <p:sldLayoutId id="2147484486" r:id="rId8"/>
    <p:sldLayoutId id="2147484745" r:id="rId9"/>
    <p:sldLayoutId id="2147484550" r:id="rId10"/>
    <p:sldLayoutId id="2147484487" r:id="rId11"/>
    <p:sldLayoutId id="2147484744" r:id="rId12"/>
    <p:sldLayoutId id="2147484488" r:id="rId13"/>
    <p:sldLayoutId id="2147484489" r:id="rId14"/>
    <p:sldLayoutId id="2147484490" r:id="rId15"/>
    <p:sldLayoutId id="2147484491" r:id="rId16"/>
    <p:sldLayoutId id="2147484492" r:id="rId17"/>
    <p:sldLayoutId id="2147484493" r:id="rId18"/>
    <p:sldLayoutId id="2147484494" r:id="rId19"/>
    <p:sldLayoutId id="2147484495" r:id="rId20"/>
    <p:sldLayoutId id="2147484496" r:id="rId21"/>
    <p:sldLayoutId id="2147484497" r:id="rId22"/>
    <p:sldLayoutId id="2147484498" r:id="rId23"/>
    <p:sldLayoutId id="2147484499" r:id="rId24"/>
    <p:sldLayoutId id="2147484500" r:id="rId25"/>
    <p:sldLayoutId id="2147484501" r:id="rId26"/>
    <p:sldLayoutId id="2147484502" r:id="rId27"/>
    <p:sldLayoutId id="2147484503" r:id="rId28"/>
    <p:sldLayoutId id="2147484504" r:id="rId29"/>
    <p:sldLayoutId id="2147484505" r:id="rId30"/>
    <p:sldLayoutId id="2147484506" r:id="rId31"/>
    <p:sldLayoutId id="2147484507" r:id="rId32"/>
    <p:sldLayoutId id="2147484551" r:id="rId33"/>
    <p:sldLayoutId id="2147484540" r:id="rId34"/>
    <p:sldLayoutId id="2147484542" r:id="rId35"/>
    <p:sldLayoutId id="2147484546" r:id="rId36"/>
  </p:sldLayoutIdLst>
  <p:txStyles>
    <p:titleStyle>
      <a:lvl1pPr algn="l" defTabSz="914400" rtl="0" eaLnBrk="1" latinLnBrk="0" hangingPunct="1">
        <a:lnSpc>
          <a:spcPct val="90000"/>
        </a:lnSpc>
        <a:spcBef>
          <a:spcPct val="0"/>
        </a:spcBef>
        <a:buNone/>
        <a:defRPr sz="4000" b="1" kern="1200" spc="-20" baseline="0">
          <a:solidFill>
            <a:srgbClr val="043673"/>
          </a:solidFill>
          <a:latin typeface="+mn-lt"/>
          <a:ea typeface="+mj-ea"/>
          <a:cs typeface="Helvetica" panose="020B0604020202020204" pitchFamily="34" charset="0"/>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
          <p15:clr>
            <a:srgbClr val="F26B43"/>
          </p15:clr>
        </p15:guide>
        <p15:guide id="2" pos="438">
          <p15:clr>
            <a:srgbClr val="F26B43"/>
          </p15:clr>
        </p15:guide>
        <p15:guide id="3" pos="7151">
          <p15:clr>
            <a:srgbClr val="F26B43"/>
          </p15:clr>
        </p15:guide>
        <p15:guide id="4" orient="horz" pos="822">
          <p15:clr>
            <a:srgbClr val="F26B43"/>
          </p15:clr>
        </p15:guide>
        <p15:guide id="5" orient="horz" pos="867">
          <p15:clr>
            <a:srgbClr val="F26B43"/>
          </p15:clr>
        </p15:guide>
        <p15:guide id="6" orient="horz" pos="3702">
          <p15:clr>
            <a:srgbClr val="F26B43"/>
          </p15:clr>
        </p15:guide>
        <p15:guide id="8" orient="horz" pos="424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982DDC-0495-E8A3-2C70-AE170C0D6306}"/>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0A54D00-9595-CDBC-80C3-5C0AF4200505}"/>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391108575"/>
      </p:ext>
    </p:extLst>
  </p:cSld>
  <p:clrMap bg1="lt1" tx1="dk1" bg2="lt2" tx2="dk2" accent1="accent1" accent2="accent2" accent3="accent3" accent4="accent4" accent5="accent5" accent6="accent6" hlink="hlink" folHlink="folHlink"/>
  <p:sldLayoutIdLst>
    <p:sldLayoutId id="2147484534" r:id="rId1"/>
    <p:sldLayoutId id="2147484535" r:id="rId2"/>
    <p:sldLayoutId id="2147484536" r:id="rId3"/>
    <p:sldLayoutId id="2147484537" r:id="rId4"/>
    <p:sldLayoutId id="2147484538" r:id="rId5"/>
    <p:sldLayoutId id="2147484648" r:id="rId6"/>
    <p:sldLayoutId id="2147484649" r:id="rId7"/>
    <p:sldLayoutId id="2147484650" r:id="rId8"/>
    <p:sldLayoutId id="2147484651" r:id="rId9"/>
    <p:sldLayoutId id="2147484652" r:id="rId10"/>
    <p:sldLayoutId id="2147484653" r:id="rId11"/>
    <p:sldLayoutId id="2147484654" r:id="rId12"/>
    <p:sldLayoutId id="2147484655"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5154-7B6C-8662-F8C2-7D6B1645CD78}"/>
              </a:ext>
            </a:extLst>
          </p:cNvPr>
          <p:cNvSpPr>
            <a:spLocks noGrp="1"/>
          </p:cNvSpPr>
          <p:nvPr>
            <p:ph type="title"/>
          </p:nvPr>
        </p:nvSpPr>
        <p:spPr>
          <a:xfrm>
            <a:off x="695325" y="188913"/>
            <a:ext cx="10656888" cy="1116012"/>
          </a:xfrm>
          <a:prstGeom prst="rect">
            <a:avLst/>
          </a:prstGeom>
        </p:spPr>
        <p:txBody>
          <a:bodyPr vert="horz" lIns="91440" tIns="45720" rIns="91440" bIns="45720" rtlCol="0" anchor="ctr">
            <a:normAutofit/>
          </a:bodyPr>
          <a:lstStyle/>
          <a:p>
            <a:r>
              <a:rPr lang="en-US" dirty="0"/>
              <a:t>EDIT MASTER TITLE STYLE</a:t>
            </a:r>
            <a:endParaRPr lang="en-ZA" dirty="0"/>
          </a:p>
        </p:txBody>
      </p:sp>
      <p:sp>
        <p:nvSpPr>
          <p:cNvPr id="17" name="Rectangle 16">
            <a:extLst>
              <a:ext uri="{FF2B5EF4-FFF2-40B4-BE49-F238E27FC236}">
                <a16:creationId xmlns:a16="http://schemas.microsoft.com/office/drawing/2014/main" id="{CBD46552-B875-3B3E-6034-EB77DE71A9A7}"/>
              </a:ext>
            </a:extLst>
          </p:cNvPr>
          <p:cNvSpPr/>
          <p:nvPr/>
        </p:nvSpPr>
        <p:spPr>
          <a:xfrm rot="5400000">
            <a:off x="6046397" y="712398"/>
            <a:ext cx="99203" cy="12192002"/>
          </a:xfrm>
          <a:prstGeom prst="rect">
            <a:avLst/>
          </a:prstGeom>
          <a:solidFill>
            <a:srgbClr val="043673"/>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29980CF-E4C4-8C3D-4CF8-27254F1D0F36}"/>
              </a:ext>
            </a:extLst>
          </p:cNvPr>
          <p:cNvSpPr/>
          <p:nvPr/>
        </p:nvSpPr>
        <p:spPr>
          <a:xfrm rot="5400000" flipH="1">
            <a:off x="6059733" y="644463"/>
            <a:ext cx="53486" cy="12192000"/>
          </a:xfrm>
          <a:prstGeom prst="rect">
            <a:avLst/>
          </a:prstGeom>
          <a:solidFill>
            <a:srgbClr val="FCB814"/>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Text Placeholder 8">
            <a:extLst>
              <a:ext uri="{FF2B5EF4-FFF2-40B4-BE49-F238E27FC236}">
                <a16:creationId xmlns:a16="http://schemas.microsoft.com/office/drawing/2014/main" id="{C290415E-484D-F8DE-C563-21FD4D303041}"/>
              </a:ext>
            </a:extLst>
          </p:cNvPr>
          <p:cNvSpPr>
            <a:spLocks noGrp="1"/>
          </p:cNvSpPr>
          <p:nvPr>
            <p:ph type="body" idx="1"/>
          </p:nvPr>
        </p:nvSpPr>
        <p:spPr>
          <a:xfrm>
            <a:off x="695325" y="1376363"/>
            <a:ext cx="10656888" cy="45005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 </a:t>
            </a:r>
          </a:p>
          <a:p>
            <a:pPr lvl="3"/>
            <a:r>
              <a:rPr lang="en-US" dirty="0"/>
              <a:t>Fifth level </a:t>
            </a:r>
          </a:p>
        </p:txBody>
      </p:sp>
      <p:sp>
        <p:nvSpPr>
          <p:cNvPr id="3" name="Rectangle 2">
            <a:extLst>
              <a:ext uri="{FF2B5EF4-FFF2-40B4-BE49-F238E27FC236}">
                <a16:creationId xmlns:a16="http://schemas.microsoft.com/office/drawing/2014/main" id="{D4AF4D66-B9A4-1D08-409B-C7DA9586282D}"/>
              </a:ext>
            </a:extLst>
          </p:cNvPr>
          <p:cNvSpPr/>
          <p:nvPr userDrawn="1"/>
        </p:nvSpPr>
        <p:spPr>
          <a:xfrm rot="5400000">
            <a:off x="6046397" y="712398"/>
            <a:ext cx="99203" cy="12192002"/>
          </a:xfrm>
          <a:prstGeom prst="rect">
            <a:avLst/>
          </a:prstGeom>
          <a:solidFill>
            <a:srgbClr val="043673"/>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EB7F1D97-5063-6316-9C02-02870C12D52A}"/>
              </a:ext>
            </a:extLst>
          </p:cNvPr>
          <p:cNvSpPr/>
          <p:nvPr userDrawn="1"/>
        </p:nvSpPr>
        <p:spPr>
          <a:xfrm rot="5400000" flipH="1">
            <a:off x="6059733" y="644463"/>
            <a:ext cx="53486" cy="12192000"/>
          </a:xfrm>
          <a:prstGeom prst="rect">
            <a:avLst/>
          </a:prstGeom>
          <a:solidFill>
            <a:srgbClr val="FCB814"/>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57542965"/>
      </p:ext>
    </p:extLst>
  </p:cSld>
  <p:clrMap bg1="lt1" tx1="dk1" bg2="lt2" tx2="dk2" accent1="accent1" accent2="accent2" accent3="accent3" accent4="accent4" accent5="accent5" accent6="accent6" hlink="hlink" folHlink="folHlink"/>
  <p:sldLayoutIdLst>
    <p:sldLayoutId id="2147484555" r:id="rId1"/>
    <p:sldLayoutId id="2147484556" r:id="rId2"/>
    <p:sldLayoutId id="2147484557" r:id="rId3"/>
    <p:sldLayoutId id="2147484558" r:id="rId4"/>
    <p:sldLayoutId id="2147484559" r:id="rId5"/>
    <p:sldLayoutId id="2147484560" r:id="rId6"/>
    <p:sldLayoutId id="2147484561" r:id="rId7"/>
    <p:sldLayoutId id="2147484562" r:id="rId8"/>
    <p:sldLayoutId id="2147484563" r:id="rId9"/>
    <p:sldLayoutId id="2147484564" r:id="rId10"/>
    <p:sldLayoutId id="2147484565" r:id="rId11"/>
    <p:sldLayoutId id="2147484566" r:id="rId12"/>
    <p:sldLayoutId id="2147484567" r:id="rId13"/>
    <p:sldLayoutId id="2147484568" r:id="rId14"/>
    <p:sldLayoutId id="2147484569" r:id="rId15"/>
    <p:sldLayoutId id="2147484570" r:id="rId16"/>
    <p:sldLayoutId id="2147484571" r:id="rId17"/>
    <p:sldLayoutId id="2147484572" r:id="rId18"/>
    <p:sldLayoutId id="2147484573" r:id="rId19"/>
    <p:sldLayoutId id="2147484574" r:id="rId20"/>
    <p:sldLayoutId id="2147484575" r:id="rId21"/>
    <p:sldLayoutId id="2147484576" r:id="rId22"/>
    <p:sldLayoutId id="2147484577" r:id="rId23"/>
    <p:sldLayoutId id="2147484578" r:id="rId24"/>
    <p:sldLayoutId id="2147484579" r:id="rId25"/>
    <p:sldLayoutId id="2147484580" r:id="rId26"/>
    <p:sldLayoutId id="2147484581" r:id="rId27"/>
    <p:sldLayoutId id="2147484582" r:id="rId28"/>
    <p:sldLayoutId id="2147484583" r:id="rId29"/>
    <p:sldLayoutId id="2147484584" r:id="rId30"/>
    <p:sldLayoutId id="2147484585" r:id="rId31"/>
    <p:sldLayoutId id="2147484510" r:id="rId32"/>
    <p:sldLayoutId id="2147484511" r:id="rId33"/>
    <p:sldLayoutId id="2147484512" r:id="rId34"/>
    <p:sldLayoutId id="2147484513" r:id="rId35"/>
    <p:sldLayoutId id="2147484514" r:id="rId36"/>
    <p:sldLayoutId id="2147484515" r:id="rId37"/>
    <p:sldLayoutId id="2147484516" r:id="rId38"/>
    <p:sldLayoutId id="2147484517" r:id="rId39"/>
    <p:sldLayoutId id="2147484518" r:id="rId40"/>
    <p:sldLayoutId id="2147484519" r:id="rId41"/>
    <p:sldLayoutId id="2147484520" r:id="rId42"/>
    <p:sldLayoutId id="2147484521" r:id="rId43"/>
    <p:sldLayoutId id="2147484522" r:id="rId44"/>
    <p:sldLayoutId id="2147484523" r:id="rId45"/>
    <p:sldLayoutId id="2147484524" r:id="rId46"/>
    <p:sldLayoutId id="2147484525" r:id="rId47"/>
    <p:sldLayoutId id="2147484529" r:id="rId48"/>
    <p:sldLayoutId id="2147484530" r:id="rId49"/>
    <p:sldLayoutId id="2147484531" r:id="rId50"/>
    <p:sldLayoutId id="2147484532" r:id="rId51"/>
  </p:sldLayoutIdLst>
  <p:txStyles>
    <p:titleStyle>
      <a:lvl1pPr algn="l" defTabSz="914400" rtl="0" eaLnBrk="1" latinLnBrk="0" hangingPunct="1">
        <a:lnSpc>
          <a:spcPct val="90000"/>
        </a:lnSpc>
        <a:spcBef>
          <a:spcPct val="0"/>
        </a:spcBef>
        <a:buNone/>
        <a:defRPr sz="4000" b="1" kern="1200" spc="-20" baseline="0">
          <a:solidFill>
            <a:srgbClr val="043673"/>
          </a:solidFill>
          <a:latin typeface="+mn-lt"/>
          <a:ea typeface="+mj-ea"/>
          <a:cs typeface="Helvetica" panose="020B0604020202020204" pitchFamily="34" charset="0"/>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
          <p15:clr>
            <a:srgbClr val="F26B43"/>
          </p15:clr>
        </p15:guide>
        <p15:guide id="2" pos="438">
          <p15:clr>
            <a:srgbClr val="F26B43"/>
          </p15:clr>
        </p15:guide>
        <p15:guide id="3" pos="7151">
          <p15:clr>
            <a:srgbClr val="F26B43"/>
          </p15:clr>
        </p15:guide>
        <p15:guide id="4" orient="horz" pos="822">
          <p15:clr>
            <a:srgbClr val="F26B43"/>
          </p15:clr>
        </p15:guide>
        <p15:guide id="5" orient="horz" pos="867">
          <p15:clr>
            <a:srgbClr val="F26B43"/>
          </p15:clr>
        </p15:guide>
        <p15:guide id="6" orient="horz" pos="3702">
          <p15:clr>
            <a:srgbClr val="F26B43"/>
          </p15:clr>
        </p15:guide>
        <p15:guide id="8" orient="horz" pos="424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Cliquez pour modifier le style du titre</a:t>
            </a:r>
          </a:p>
        </p:txBody>
      </p:sp>
      <p:sp>
        <p:nvSpPr>
          <p:cNvPr id="1027" name="Espace réservé du texte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a:defRPr/>
            </a:pPr>
            <a:fld id="{87AC1FE1-AAFB-4AA3-B9F4-039BA5836CC6}" type="datetime1">
              <a:rPr lang="fr-FR" altLang="en-US"/>
              <a:pPr>
                <a:defRPr/>
              </a:pPr>
              <a:t>30/10/2024</a:t>
            </a:fld>
            <a:endParaRPr lang="fr-FR" altLang="en-US" dirty="0"/>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ea typeface="ＭＳ Ｐゴシック" charset="0"/>
                <a:cs typeface="ＭＳ Ｐゴシック" charset="0"/>
              </a:defRPr>
            </a:lvl1pPr>
          </a:lstStyle>
          <a:p>
            <a:pPr>
              <a:defRPr/>
            </a:pPr>
            <a:endParaRPr lang="en-US" dirty="0"/>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933F69A3-300D-4B21-B13F-B7285848B1EA}" type="slidenum">
              <a:rPr lang="fr-FR" altLang="en-US"/>
              <a:pPr>
                <a:defRPr/>
              </a:pPr>
              <a:t>‹#›</a:t>
            </a:fld>
            <a:endParaRPr lang="fr-FR" altLang="en-US" dirty="0"/>
          </a:p>
        </p:txBody>
      </p:sp>
    </p:spTree>
    <p:extLst>
      <p:ext uri="{BB962C8B-B14F-4D97-AF65-F5344CB8AC3E}">
        <p14:creationId xmlns:p14="http://schemas.microsoft.com/office/powerpoint/2010/main" val="2468628925"/>
      </p:ext>
    </p:extLst>
  </p:cSld>
  <p:clrMap bg1="lt1" tx1="dk1" bg2="lt2" tx2="dk2" accent1="accent1" accent2="accent2" accent3="accent3" accent4="accent4" accent5="accent5" accent6="accent6" hlink="hlink" folHlink="folHlink"/>
  <p:sldLayoutIdLst>
    <p:sldLayoutId id="2147484587" r:id="rId1"/>
    <p:sldLayoutId id="2147484588" r:id="rId2"/>
    <p:sldLayoutId id="2147484589" r:id="rId3"/>
    <p:sldLayoutId id="2147484590" r:id="rId4"/>
    <p:sldLayoutId id="2147484591" r:id="rId5"/>
    <p:sldLayoutId id="2147484592" r:id="rId6"/>
  </p:sldLayoutIdLst>
  <p:transition/>
  <p:txStyles>
    <p:titleStyle>
      <a:lvl1pPr algn="ctr" rtl="0" eaLnBrk="1" fontAlgn="base" hangingPunct="1">
        <a:spcBef>
          <a:spcPct val="0"/>
        </a:spcBef>
        <a:spcAft>
          <a:spcPct val="0"/>
        </a:spcAft>
        <a:defRPr sz="4400" kern="1200">
          <a:solidFill>
            <a:schemeClr val="tx1"/>
          </a:solidFill>
          <a:latin typeface="+mj-lt"/>
          <a:ea typeface="ＭＳ Ｐゴシック" panose="020B0600070205080204" pitchFamily="34" charset="-128"/>
          <a:cs typeface="ＭＳ Ｐゴシック" pitchFamily="-108" charset="-128"/>
        </a:defRPr>
      </a:lvl1pPr>
      <a:lvl2pPr algn="ctr" rtl="0" eaLnBrk="1" fontAlgn="base" hangingPunct="1">
        <a:spcBef>
          <a:spcPct val="0"/>
        </a:spcBef>
        <a:spcAft>
          <a:spcPct val="0"/>
        </a:spcAft>
        <a:defRPr sz="4400">
          <a:solidFill>
            <a:schemeClr val="tx1"/>
          </a:solidFill>
          <a:latin typeface="Calibri" pitchFamily="-105" charset="0"/>
          <a:ea typeface="ＭＳ Ｐゴシック" panose="020B0600070205080204" pitchFamily="34" charset="-128"/>
          <a:cs typeface="ＭＳ Ｐゴシック" pitchFamily="-108" charset="-128"/>
        </a:defRPr>
      </a:lvl2pPr>
      <a:lvl3pPr algn="ctr" rtl="0" eaLnBrk="1" fontAlgn="base" hangingPunct="1">
        <a:spcBef>
          <a:spcPct val="0"/>
        </a:spcBef>
        <a:spcAft>
          <a:spcPct val="0"/>
        </a:spcAft>
        <a:defRPr sz="4400">
          <a:solidFill>
            <a:schemeClr val="tx1"/>
          </a:solidFill>
          <a:latin typeface="Calibri" pitchFamily="-105" charset="0"/>
          <a:ea typeface="ＭＳ Ｐゴシック" panose="020B0600070205080204" pitchFamily="34" charset="-128"/>
          <a:cs typeface="ＭＳ Ｐゴシック" pitchFamily="-108" charset="-128"/>
        </a:defRPr>
      </a:lvl3pPr>
      <a:lvl4pPr algn="ctr" rtl="0" eaLnBrk="1" fontAlgn="base" hangingPunct="1">
        <a:spcBef>
          <a:spcPct val="0"/>
        </a:spcBef>
        <a:spcAft>
          <a:spcPct val="0"/>
        </a:spcAft>
        <a:defRPr sz="4400">
          <a:solidFill>
            <a:schemeClr val="tx1"/>
          </a:solidFill>
          <a:latin typeface="Calibri" pitchFamily="-105" charset="0"/>
          <a:ea typeface="ＭＳ Ｐゴシック" panose="020B0600070205080204" pitchFamily="34" charset="-128"/>
          <a:cs typeface="ＭＳ Ｐゴシック" pitchFamily="-108" charset="-128"/>
        </a:defRPr>
      </a:lvl4pPr>
      <a:lvl5pPr algn="ctr" rtl="0" eaLnBrk="1" fontAlgn="base" hangingPunct="1">
        <a:spcBef>
          <a:spcPct val="0"/>
        </a:spcBef>
        <a:spcAft>
          <a:spcPct val="0"/>
        </a:spcAft>
        <a:defRPr sz="4400">
          <a:solidFill>
            <a:schemeClr val="tx1"/>
          </a:solidFill>
          <a:latin typeface="Calibri" pitchFamily="-105" charset="0"/>
          <a:ea typeface="ＭＳ Ｐゴシック" panose="020B0600070205080204" pitchFamily="34" charset="-128"/>
          <a:cs typeface="ＭＳ Ｐゴシック" pitchFamily="-108" charset="-128"/>
        </a:defRPr>
      </a:lvl5pPr>
      <a:lvl6pPr marL="457200" algn="ctr" rtl="0" eaLnBrk="1" fontAlgn="base" hangingPunct="1">
        <a:spcBef>
          <a:spcPct val="0"/>
        </a:spcBef>
        <a:spcAft>
          <a:spcPct val="0"/>
        </a:spcAft>
        <a:defRPr sz="4400">
          <a:solidFill>
            <a:schemeClr val="tx1"/>
          </a:solidFill>
          <a:latin typeface="Calibri" pitchFamily="-105" charset="0"/>
        </a:defRPr>
      </a:lvl6pPr>
      <a:lvl7pPr marL="914400" algn="ctr" rtl="0" eaLnBrk="1" fontAlgn="base" hangingPunct="1">
        <a:spcBef>
          <a:spcPct val="0"/>
        </a:spcBef>
        <a:spcAft>
          <a:spcPct val="0"/>
        </a:spcAft>
        <a:defRPr sz="4400">
          <a:solidFill>
            <a:schemeClr val="tx1"/>
          </a:solidFill>
          <a:latin typeface="Calibri" pitchFamily="-105" charset="0"/>
        </a:defRPr>
      </a:lvl7pPr>
      <a:lvl8pPr marL="1371600" algn="ctr" rtl="0" eaLnBrk="1" fontAlgn="base" hangingPunct="1">
        <a:spcBef>
          <a:spcPct val="0"/>
        </a:spcBef>
        <a:spcAft>
          <a:spcPct val="0"/>
        </a:spcAft>
        <a:defRPr sz="4400">
          <a:solidFill>
            <a:schemeClr val="tx1"/>
          </a:solidFill>
          <a:latin typeface="Calibri" pitchFamily="-105" charset="0"/>
        </a:defRPr>
      </a:lvl8pPr>
      <a:lvl9pPr marL="1828800" algn="ctr" rtl="0" eaLnBrk="1" fontAlgn="base" hangingPunct="1">
        <a:spcBef>
          <a:spcPct val="0"/>
        </a:spcBef>
        <a:spcAft>
          <a:spcPct val="0"/>
        </a:spcAft>
        <a:defRPr sz="4400">
          <a:solidFill>
            <a:schemeClr val="tx1"/>
          </a:solidFill>
          <a:latin typeface="Calibri" pitchFamily="-105"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ＭＳ Ｐゴシック" pitchFamily="-108" charset="-128"/>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5154-7B6C-8662-F8C2-7D6B1645CD78}"/>
              </a:ext>
            </a:extLst>
          </p:cNvPr>
          <p:cNvSpPr>
            <a:spLocks noGrp="1"/>
          </p:cNvSpPr>
          <p:nvPr>
            <p:ph type="title"/>
          </p:nvPr>
        </p:nvSpPr>
        <p:spPr>
          <a:xfrm>
            <a:off x="695325" y="188913"/>
            <a:ext cx="9397581" cy="1116012"/>
          </a:xfrm>
          <a:prstGeom prst="rect">
            <a:avLst/>
          </a:prstGeom>
        </p:spPr>
        <p:txBody>
          <a:bodyPr vert="horz" lIns="91440" tIns="45720" rIns="91440" bIns="45720" rtlCol="0" anchor="ctr">
            <a:normAutofit/>
          </a:bodyPr>
          <a:lstStyle/>
          <a:p>
            <a:r>
              <a:rPr lang="en-US" dirty="0"/>
              <a:t>EDIT MASTER TITLE STYLE</a:t>
            </a:r>
            <a:endParaRPr lang="en-ZA" dirty="0"/>
          </a:p>
        </p:txBody>
      </p:sp>
      <p:sp>
        <p:nvSpPr>
          <p:cNvPr id="17" name="Rectangle 16">
            <a:extLst>
              <a:ext uri="{FF2B5EF4-FFF2-40B4-BE49-F238E27FC236}">
                <a16:creationId xmlns:a16="http://schemas.microsoft.com/office/drawing/2014/main" id="{CBD46552-B875-3B3E-6034-EB77DE71A9A7}"/>
              </a:ext>
            </a:extLst>
          </p:cNvPr>
          <p:cNvSpPr/>
          <p:nvPr/>
        </p:nvSpPr>
        <p:spPr>
          <a:xfrm rot="5400000">
            <a:off x="6046397" y="712398"/>
            <a:ext cx="99203" cy="12192002"/>
          </a:xfrm>
          <a:prstGeom prst="rect">
            <a:avLst/>
          </a:prstGeom>
          <a:solidFill>
            <a:srgbClr val="043673"/>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29980CF-E4C4-8C3D-4CF8-27254F1D0F36}"/>
              </a:ext>
            </a:extLst>
          </p:cNvPr>
          <p:cNvSpPr/>
          <p:nvPr/>
        </p:nvSpPr>
        <p:spPr>
          <a:xfrm rot="5400000" flipH="1">
            <a:off x="6059733" y="644463"/>
            <a:ext cx="53486" cy="12192000"/>
          </a:xfrm>
          <a:prstGeom prst="rect">
            <a:avLst/>
          </a:prstGeom>
          <a:solidFill>
            <a:srgbClr val="FCB814"/>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Text Placeholder 8">
            <a:extLst>
              <a:ext uri="{FF2B5EF4-FFF2-40B4-BE49-F238E27FC236}">
                <a16:creationId xmlns:a16="http://schemas.microsoft.com/office/drawing/2014/main" id="{C290415E-484D-F8DE-C563-21FD4D303041}"/>
              </a:ext>
            </a:extLst>
          </p:cNvPr>
          <p:cNvSpPr>
            <a:spLocks noGrp="1"/>
          </p:cNvSpPr>
          <p:nvPr>
            <p:ph type="body" idx="1"/>
          </p:nvPr>
        </p:nvSpPr>
        <p:spPr>
          <a:xfrm>
            <a:off x="695325" y="1376363"/>
            <a:ext cx="10656888" cy="45005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 </a:t>
            </a:r>
          </a:p>
          <a:p>
            <a:pPr lvl="3"/>
            <a:r>
              <a:rPr lang="en-US" dirty="0"/>
              <a:t>Fifth level </a:t>
            </a:r>
          </a:p>
        </p:txBody>
      </p:sp>
    </p:spTree>
    <p:extLst>
      <p:ext uri="{BB962C8B-B14F-4D97-AF65-F5344CB8AC3E}">
        <p14:creationId xmlns:p14="http://schemas.microsoft.com/office/powerpoint/2010/main" val="433968293"/>
      </p:ext>
    </p:extLst>
  </p:cSld>
  <p:clrMap bg1="lt1" tx1="dk1" bg2="lt2" tx2="dk2" accent1="accent1" accent2="accent2" accent3="accent3" accent4="accent4" accent5="accent5" accent6="accent6" hlink="hlink" folHlink="folHlink"/>
  <p:sldLayoutIdLst>
    <p:sldLayoutId id="2147484594" r:id="rId1"/>
    <p:sldLayoutId id="2147484595" r:id="rId2"/>
    <p:sldLayoutId id="2147484596" r:id="rId3"/>
    <p:sldLayoutId id="2147484597" r:id="rId4"/>
    <p:sldLayoutId id="2147484598" r:id="rId5"/>
    <p:sldLayoutId id="2147484599" r:id="rId6"/>
    <p:sldLayoutId id="2147484600" r:id="rId7"/>
    <p:sldLayoutId id="2147484601" r:id="rId8"/>
    <p:sldLayoutId id="2147484602" r:id="rId9"/>
    <p:sldLayoutId id="2147484603" r:id="rId10"/>
    <p:sldLayoutId id="2147484604" r:id="rId11"/>
    <p:sldLayoutId id="2147484605" r:id="rId12"/>
    <p:sldLayoutId id="2147484606" r:id="rId13"/>
    <p:sldLayoutId id="2147484607" r:id="rId14"/>
    <p:sldLayoutId id="2147484608" r:id="rId15"/>
    <p:sldLayoutId id="2147484609" r:id="rId16"/>
    <p:sldLayoutId id="2147484610" r:id="rId17"/>
    <p:sldLayoutId id="2147484611" r:id="rId18"/>
    <p:sldLayoutId id="2147484612" r:id="rId19"/>
    <p:sldLayoutId id="2147484613" r:id="rId20"/>
    <p:sldLayoutId id="2147484614" r:id="rId21"/>
    <p:sldLayoutId id="2147484646" r:id="rId22"/>
    <p:sldLayoutId id="2147484647" r:id="rId23"/>
  </p:sldLayoutIdLst>
  <p:txStyles>
    <p:titleStyle>
      <a:lvl1pPr algn="l" defTabSz="914400" rtl="0" eaLnBrk="1" latinLnBrk="0" hangingPunct="1">
        <a:lnSpc>
          <a:spcPct val="90000"/>
        </a:lnSpc>
        <a:spcBef>
          <a:spcPct val="0"/>
        </a:spcBef>
        <a:buNone/>
        <a:defRPr sz="4000" b="1" kern="1200" spc="-20" baseline="0">
          <a:solidFill>
            <a:srgbClr val="043673"/>
          </a:solidFill>
          <a:latin typeface="+mn-lt"/>
          <a:ea typeface="+mj-ea"/>
          <a:cs typeface="Helvetica" panose="020B0604020202020204" pitchFamily="34" charset="0"/>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
          <p15:clr>
            <a:srgbClr val="F26B43"/>
          </p15:clr>
        </p15:guide>
        <p15:guide id="2" pos="438">
          <p15:clr>
            <a:srgbClr val="F26B43"/>
          </p15:clr>
        </p15:guide>
        <p15:guide id="3" pos="7151">
          <p15:clr>
            <a:srgbClr val="F26B43"/>
          </p15:clr>
        </p15:guide>
        <p15:guide id="4" orient="horz" pos="822">
          <p15:clr>
            <a:srgbClr val="F26B43"/>
          </p15:clr>
        </p15:guide>
        <p15:guide id="5" orient="horz" pos="867">
          <p15:clr>
            <a:srgbClr val="F26B43"/>
          </p15:clr>
        </p15:guide>
        <p15:guide id="6" orient="horz" pos="3702">
          <p15:clr>
            <a:srgbClr val="F26B43"/>
          </p15:clr>
        </p15:guide>
        <p15:guide id="8" orient="horz" pos="424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5154-7B6C-8662-F8C2-7D6B1645CD78}"/>
              </a:ext>
            </a:extLst>
          </p:cNvPr>
          <p:cNvSpPr>
            <a:spLocks noGrp="1"/>
          </p:cNvSpPr>
          <p:nvPr>
            <p:ph type="title"/>
          </p:nvPr>
        </p:nvSpPr>
        <p:spPr>
          <a:xfrm>
            <a:off x="695325" y="188913"/>
            <a:ext cx="10656888" cy="1116012"/>
          </a:xfrm>
          <a:prstGeom prst="rect">
            <a:avLst/>
          </a:prstGeom>
        </p:spPr>
        <p:txBody>
          <a:bodyPr vert="horz" lIns="91440" tIns="45720" rIns="91440" bIns="45720" rtlCol="0" anchor="b">
            <a:normAutofit/>
          </a:bodyPr>
          <a:lstStyle/>
          <a:p>
            <a:r>
              <a:rPr lang="en-US" dirty="0"/>
              <a:t>EDIT MASTER TITLE STYLE</a:t>
            </a:r>
            <a:endParaRPr lang="en-ZA" dirty="0"/>
          </a:p>
        </p:txBody>
      </p:sp>
      <p:sp>
        <p:nvSpPr>
          <p:cNvPr id="17" name="Rectangle 16">
            <a:extLst>
              <a:ext uri="{FF2B5EF4-FFF2-40B4-BE49-F238E27FC236}">
                <a16:creationId xmlns:a16="http://schemas.microsoft.com/office/drawing/2014/main" id="{CBD46552-B875-3B3E-6034-EB77DE71A9A7}"/>
              </a:ext>
            </a:extLst>
          </p:cNvPr>
          <p:cNvSpPr/>
          <p:nvPr/>
        </p:nvSpPr>
        <p:spPr>
          <a:xfrm rot="5400000">
            <a:off x="6046397" y="712398"/>
            <a:ext cx="99203" cy="12192002"/>
          </a:xfrm>
          <a:prstGeom prst="rect">
            <a:avLst/>
          </a:prstGeom>
          <a:solidFill>
            <a:srgbClr val="043673"/>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29980CF-E4C4-8C3D-4CF8-27254F1D0F36}"/>
              </a:ext>
            </a:extLst>
          </p:cNvPr>
          <p:cNvSpPr/>
          <p:nvPr/>
        </p:nvSpPr>
        <p:spPr>
          <a:xfrm rot="5400000" flipH="1">
            <a:off x="6059733" y="644463"/>
            <a:ext cx="53486" cy="12192000"/>
          </a:xfrm>
          <a:prstGeom prst="rect">
            <a:avLst/>
          </a:prstGeom>
          <a:solidFill>
            <a:srgbClr val="FCB814"/>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Text Placeholder 8">
            <a:extLst>
              <a:ext uri="{FF2B5EF4-FFF2-40B4-BE49-F238E27FC236}">
                <a16:creationId xmlns:a16="http://schemas.microsoft.com/office/drawing/2014/main" id="{C290415E-484D-F8DE-C563-21FD4D303041}"/>
              </a:ext>
            </a:extLst>
          </p:cNvPr>
          <p:cNvSpPr>
            <a:spLocks noGrp="1"/>
          </p:cNvSpPr>
          <p:nvPr>
            <p:ph type="body" idx="1"/>
          </p:nvPr>
        </p:nvSpPr>
        <p:spPr>
          <a:xfrm>
            <a:off x="695325" y="1376363"/>
            <a:ext cx="10656888" cy="45005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 </a:t>
            </a:r>
          </a:p>
          <a:p>
            <a:pPr lvl="3"/>
            <a:r>
              <a:rPr lang="en-US" dirty="0"/>
              <a:t>Fifth level </a:t>
            </a:r>
          </a:p>
        </p:txBody>
      </p:sp>
    </p:spTree>
    <p:extLst>
      <p:ext uri="{BB962C8B-B14F-4D97-AF65-F5344CB8AC3E}">
        <p14:creationId xmlns:p14="http://schemas.microsoft.com/office/powerpoint/2010/main" val="2090191822"/>
      </p:ext>
    </p:extLst>
  </p:cSld>
  <p:clrMap bg1="lt1" tx1="dk1" bg2="lt2" tx2="dk2" accent1="accent1" accent2="accent2" accent3="accent3" accent4="accent4" accent5="accent5" accent6="accent6" hlink="hlink" folHlink="folHlink"/>
  <p:sldLayoutIdLst>
    <p:sldLayoutId id="2147484616" r:id="rId1"/>
    <p:sldLayoutId id="2147484617" r:id="rId2"/>
    <p:sldLayoutId id="2147484618" r:id="rId3"/>
    <p:sldLayoutId id="2147484619" r:id="rId4"/>
    <p:sldLayoutId id="2147484620" r:id="rId5"/>
    <p:sldLayoutId id="2147484621" r:id="rId6"/>
    <p:sldLayoutId id="2147484622" r:id="rId7"/>
    <p:sldLayoutId id="2147484623" r:id="rId8"/>
    <p:sldLayoutId id="2147484624" r:id="rId9"/>
    <p:sldLayoutId id="2147484625" r:id="rId10"/>
    <p:sldLayoutId id="2147484626" r:id="rId11"/>
    <p:sldLayoutId id="2147484627" r:id="rId12"/>
    <p:sldLayoutId id="2147484628" r:id="rId13"/>
    <p:sldLayoutId id="2147484629" r:id="rId14"/>
    <p:sldLayoutId id="2147484630" r:id="rId15"/>
    <p:sldLayoutId id="2147484631" r:id="rId16"/>
    <p:sldLayoutId id="2147484632" r:id="rId17"/>
    <p:sldLayoutId id="2147484633" r:id="rId18"/>
    <p:sldLayoutId id="2147484634" r:id="rId19"/>
    <p:sldLayoutId id="2147484635" r:id="rId20"/>
    <p:sldLayoutId id="2147484636" r:id="rId21"/>
    <p:sldLayoutId id="2147484637" r:id="rId22"/>
    <p:sldLayoutId id="2147484638" r:id="rId23"/>
    <p:sldLayoutId id="2147484639" r:id="rId24"/>
    <p:sldLayoutId id="2147484640" r:id="rId25"/>
    <p:sldLayoutId id="2147484641" r:id="rId26"/>
    <p:sldLayoutId id="2147484642" r:id="rId27"/>
    <p:sldLayoutId id="2147484643" r:id="rId28"/>
    <p:sldLayoutId id="2147484644" r:id="rId29"/>
    <p:sldLayoutId id="2147484645" r:id="rId30"/>
  </p:sldLayoutIdLst>
  <p:txStyles>
    <p:titleStyle>
      <a:lvl1pPr algn="l" defTabSz="914400" rtl="0" eaLnBrk="1" latinLnBrk="0" hangingPunct="1">
        <a:lnSpc>
          <a:spcPct val="90000"/>
        </a:lnSpc>
        <a:spcBef>
          <a:spcPct val="0"/>
        </a:spcBef>
        <a:buNone/>
        <a:defRPr sz="4000" b="1" kern="1200" spc="-20" baseline="0">
          <a:solidFill>
            <a:srgbClr val="043673"/>
          </a:solidFill>
          <a:latin typeface="+mn-lt"/>
          <a:ea typeface="+mj-ea"/>
          <a:cs typeface="Helvetica" panose="020B0604020202020204" pitchFamily="34" charset="0"/>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
          <p15:clr>
            <a:srgbClr val="F26B43"/>
          </p15:clr>
        </p15:guide>
        <p15:guide id="2" pos="438">
          <p15:clr>
            <a:srgbClr val="F26B43"/>
          </p15:clr>
        </p15:guide>
        <p15:guide id="3" pos="7151">
          <p15:clr>
            <a:srgbClr val="F26B43"/>
          </p15:clr>
        </p15:guide>
        <p15:guide id="4" orient="horz" pos="822">
          <p15:clr>
            <a:srgbClr val="F26B43"/>
          </p15:clr>
        </p15:guide>
        <p15:guide id="5" orient="horz" pos="867">
          <p15:clr>
            <a:srgbClr val="F26B43"/>
          </p15:clr>
        </p15:guide>
        <p15:guide id="6" orient="horz" pos="3702">
          <p15:clr>
            <a:srgbClr val="F26B43"/>
          </p15:clr>
        </p15:guide>
        <p15:guide id="8" orient="horz" pos="424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5154-7B6C-8662-F8C2-7D6B1645CD78}"/>
              </a:ext>
            </a:extLst>
          </p:cNvPr>
          <p:cNvSpPr>
            <a:spLocks noGrp="1"/>
          </p:cNvSpPr>
          <p:nvPr>
            <p:ph type="title"/>
          </p:nvPr>
        </p:nvSpPr>
        <p:spPr>
          <a:xfrm>
            <a:off x="695325" y="188913"/>
            <a:ext cx="10656888" cy="1116012"/>
          </a:xfrm>
          <a:prstGeom prst="rect">
            <a:avLst/>
          </a:prstGeom>
        </p:spPr>
        <p:txBody>
          <a:bodyPr vert="horz" lIns="91440" tIns="45720" rIns="91440" bIns="45720" rtlCol="0" anchor="ctr">
            <a:normAutofit/>
          </a:bodyPr>
          <a:lstStyle/>
          <a:p>
            <a:r>
              <a:rPr lang="en-US" dirty="0"/>
              <a:t>EDIT MASTER TITLE STYLE</a:t>
            </a:r>
            <a:endParaRPr lang="en-ZA" dirty="0"/>
          </a:p>
        </p:txBody>
      </p:sp>
      <p:sp>
        <p:nvSpPr>
          <p:cNvPr id="17" name="Rectangle 16">
            <a:extLst>
              <a:ext uri="{FF2B5EF4-FFF2-40B4-BE49-F238E27FC236}">
                <a16:creationId xmlns:a16="http://schemas.microsoft.com/office/drawing/2014/main" id="{CBD46552-B875-3B3E-6034-EB77DE71A9A7}"/>
              </a:ext>
            </a:extLst>
          </p:cNvPr>
          <p:cNvSpPr/>
          <p:nvPr/>
        </p:nvSpPr>
        <p:spPr>
          <a:xfrm rot="5400000">
            <a:off x="6046397" y="712398"/>
            <a:ext cx="99203" cy="12192002"/>
          </a:xfrm>
          <a:prstGeom prst="rect">
            <a:avLst/>
          </a:prstGeom>
          <a:solidFill>
            <a:srgbClr val="043673"/>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29980CF-E4C4-8C3D-4CF8-27254F1D0F36}"/>
              </a:ext>
            </a:extLst>
          </p:cNvPr>
          <p:cNvSpPr/>
          <p:nvPr/>
        </p:nvSpPr>
        <p:spPr>
          <a:xfrm rot="5400000" flipH="1">
            <a:off x="6059733" y="644463"/>
            <a:ext cx="53486" cy="12192000"/>
          </a:xfrm>
          <a:prstGeom prst="rect">
            <a:avLst/>
          </a:prstGeom>
          <a:solidFill>
            <a:srgbClr val="FCB814"/>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Text Placeholder 8">
            <a:extLst>
              <a:ext uri="{FF2B5EF4-FFF2-40B4-BE49-F238E27FC236}">
                <a16:creationId xmlns:a16="http://schemas.microsoft.com/office/drawing/2014/main" id="{C290415E-484D-F8DE-C563-21FD4D303041}"/>
              </a:ext>
            </a:extLst>
          </p:cNvPr>
          <p:cNvSpPr>
            <a:spLocks noGrp="1"/>
          </p:cNvSpPr>
          <p:nvPr>
            <p:ph type="body" idx="1"/>
          </p:nvPr>
        </p:nvSpPr>
        <p:spPr>
          <a:xfrm>
            <a:off x="695325" y="1376363"/>
            <a:ext cx="10656888" cy="45005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 </a:t>
            </a:r>
          </a:p>
          <a:p>
            <a:pPr lvl="3"/>
            <a:r>
              <a:rPr lang="en-US" dirty="0"/>
              <a:t>Fifth level </a:t>
            </a:r>
          </a:p>
        </p:txBody>
      </p:sp>
      <p:sp>
        <p:nvSpPr>
          <p:cNvPr id="3" name="Rectangle 2">
            <a:extLst>
              <a:ext uri="{FF2B5EF4-FFF2-40B4-BE49-F238E27FC236}">
                <a16:creationId xmlns:a16="http://schemas.microsoft.com/office/drawing/2014/main" id="{2D46423F-C133-8ED0-A695-1E366F0399E8}"/>
              </a:ext>
            </a:extLst>
          </p:cNvPr>
          <p:cNvSpPr/>
          <p:nvPr userDrawn="1"/>
        </p:nvSpPr>
        <p:spPr>
          <a:xfrm rot="5400000">
            <a:off x="6046397" y="712398"/>
            <a:ext cx="99203" cy="12192002"/>
          </a:xfrm>
          <a:prstGeom prst="rect">
            <a:avLst/>
          </a:prstGeom>
          <a:solidFill>
            <a:srgbClr val="043673"/>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16747302-3BAF-FBDE-5927-D95E4EF52A2A}"/>
              </a:ext>
            </a:extLst>
          </p:cNvPr>
          <p:cNvSpPr/>
          <p:nvPr userDrawn="1"/>
        </p:nvSpPr>
        <p:spPr>
          <a:xfrm rot="5400000" flipH="1">
            <a:off x="6059733" y="644463"/>
            <a:ext cx="53486" cy="12192000"/>
          </a:xfrm>
          <a:prstGeom prst="rect">
            <a:avLst/>
          </a:prstGeom>
          <a:solidFill>
            <a:srgbClr val="FCB814"/>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59179691"/>
      </p:ext>
    </p:extLst>
  </p:cSld>
  <p:clrMap bg1="lt1" tx1="dk1" bg2="lt2" tx2="dk2" accent1="accent1" accent2="accent2" accent3="accent3" accent4="accent4" accent5="accent5" accent6="accent6" hlink="hlink" folHlink="folHlink"/>
  <p:sldLayoutIdLst>
    <p:sldLayoutId id="2147484657" r:id="rId1"/>
    <p:sldLayoutId id="2147484658" r:id="rId2"/>
    <p:sldLayoutId id="2147484659" r:id="rId3"/>
    <p:sldLayoutId id="2147484660" r:id="rId4"/>
    <p:sldLayoutId id="2147484661" r:id="rId5"/>
    <p:sldLayoutId id="2147484662" r:id="rId6"/>
    <p:sldLayoutId id="2147484663" r:id="rId7"/>
    <p:sldLayoutId id="2147484664" r:id="rId8"/>
    <p:sldLayoutId id="2147484665" r:id="rId9"/>
    <p:sldLayoutId id="2147484666" r:id="rId10"/>
    <p:sldLayoutId id="2147484667" r:id="rId11"/>
    <p:sldLayoutId id="2147484668" r:id="rId12"/>
    <p:sldLayoutId id="2147484669" r:id="rId13"/>
    <p:sldLayoutId id="2147484670" r:id="rId14"/>
    <p:sldLayoutId id="2147484671" r:id="rId15"/>
    <p:sldLayoutId id="2147484672" r:id="rId16"/>
    <p:sldLayoutId id="2147484673" r:id="rId17"/>
    <p:sldLayoutId id="2147484674" r:id="rId18"/>
    <p:sldLayoutId id="2147484675" r:id="rId19"/>
    <p:sldLayoutId id="2147484676" r:id="rId20"/>
    <p:sldLayoutId id="2147484677" r:id="rId21"/>
    <p:sldLayoutId id="2147484678" r:id="rId22"/>
    <p:sldLayoutId id="2147484679" r:id="rId23"/>
    <p:sldLayoutId id="2147484680" r:id="rId24"/>
    <p:sldLayoutId id="2147484681" r:id="rId25"/>
    <p:sldLayoutId id="2147484682" r:id="rId26"/>
    <p:sldLayoutId id="2147484683" r:id="rId27"/>
    <p:sldLayoutId id="2147484684" r:id="rId28"/>
    <p:sldLayoutId id="2147484685" r:id="rId29"/>
    <p:sldLayoutId id="2147484686" r:id="rId30"/>
  </p:sldLayoutIdLst>
  <p:txStyles>
    <p:titleStyle>
      <a:lvl1pPr algn="l" defTabSz="914400" rtl="0" eaLnBrk="1" latinLnBrk="0" hangingPunct="1">
        <a:lnSpc>
          <a:spcPct val="90000"/>
        </a:lnSpc>
        <a:spcBef>
          <a:spcPct val="0"/>
        </a:spcBef>
        <a:buNone/>
        <a:defRPr sz="4000" b="1" kern="1200" spc="-20" baseline="0">
          <a:solidFill>
            <a:srgbClr val="043673"/>
          </a:solidFill>
          <a:latin typeface="+mn-lt"/>
          <a:ea typeface="+mj-ea"/>
          <a:cs typeface="Helvetica" panose="020B0604020202020204" pitchFamily="34" charset="0"/>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
          <p15:clr>
            <a:srgbClr val="F26B43"/>
          </p15:clr>
        </p15:guide>
        <p15:guide id="2" pos="438">
          <p15:clr>
            <a:srgbClr val="F26B43"/>
          </p15:clr>
        </p15:guide>
        <p15:guide id="3" pos="7151">
          <p15:clr>
            <a:srgbClr val="F26B43"/>
          </p15:clr>
        </p15:guide>
        <p15:guide id="4" orient="horz" pos="822">
          <p15:clr>
            <a:srgbClr val="F26B43"/>
          </p15:clr>
        </p15:guide>
        <p15:guide id="5" orient="horz" pos="867">
          <p15:clr>
            <a:srgbClr val="F26B43"/>
          </p15:clr>
        </p15:guide>
        <p15:guide id="6" orient="horz" pos="3702">
          <p15:clr>
            <a:srgbClr val="F26B43"/>
          </p15:clr>
        </p15:guide>
        <p15:guide id="8" orient="horz" pos="424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5154-7B6C-8662-F8C2-7D6B1645CD78}"/>
              </a:ext>
            </a:extLst>
          </p:cNvPr>
          <p:cNvSpPr>
            <a:spLocks noGrp="1"/>
          </p:cNvSpPr>
          <p:nvPr>
            <p:ph type="title"/>
          </p:nvPr>
        </p:nvSpPr>
        <p:spPr>
          <a:xfrm>
            <a:off x="695325" y="188913"/>
            <a:ext cx="10656888" cy="1116012"/>
          </a:xfrm>
          <a:prstGeom prst="rect">
            <a:avLst/>
          </a:prstGeom>
        </p:spPr>
        <p:txBody>
          <a:bodyPr vert="horz" lIns="91440" tIns="45720" rIns="91440" bIns="45720" rtlCol="0" anchor="b">
            <a:normAutofit/>
          </a:bodyPr>
          <a:lstStyle/>
          <a:p>
            <a:r>
              <a:rPr lang="en-US" dirty="0"/>
              <a:t>EDIT MASTER TITLE STYLE</a:t>
            </a:r>
            <a:endParaRPr lang="en-ZA" dirty="0"/>
          </a:p>
        </p:txBody>
      </p:sp>
      <p:sp>
        <p:nvSpPr>
          <p:cNvPr id="17" name="Rectangle 16">
            <a:extLst>
              <a:ext uri="{FF2B5EF4-FFF2-40B4-BE49-F238E27FC236}">
                <a16:creationId xmlns:a16="http://schemas.microsoft.com/office/drawing/2014/main" id="{CBD46552-B875-3B3E-6034-EB77DE71A9A7}"/>
              </a:ext>
            </a:extLst>
          </p:cNvPr>
          <p:cNvSpPr/>
          <p:nvPr/>
        </p:nvSpPr>
        <p:spPr>
          <a:xfrm rot="5400000">
            <a:off x="6046397" y="712398"/>
            <a:ext cx="99203" cy="12192002"/>
          </a:xfrm>
          <a:prstGeom prst="rect">
            <a:avLst/>
          </a:prstGeom>
          <a:solidFill>
            <a:srgbClr val="043673"/>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29980CF-E4C4-8C3D-4CF8-27254F1D0F36}"/>
              </a:ext>
            </a:extLst>
          </p:cNvPr>
          <p:cNvSpPr/>
          <p:nvPr/>
        </p:nvSpPr>
        <p:spPr>
          <a:xfrm rot="5400000" flipH="1">
            <a:off x="6059733" y="644463"/>
            <a:ext cx="53486" cy="12192000"/>
          </a:xfrm>
          <a:prstGeom prst="rect">
            <a:avLst/>
          </a:prstGeom>
          <a:solidFill>
            <a:srgbClr val="FCB814"/>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Text Placeholder 8">
            <a:extLst>
              <a:ext uri="{FF2B5EF4-FFF2-40B4-BE49-F238E27FC236}">
                <a16:creationId xmlns:a16="http://schemas.microsoft.com/office/drawing/2014/main" id="{C290415E-484D-F8DE-C563-21FD4D303041}"/>
              </a:ext>
            </a:extLst>
          </p:cNvPr>
          <p:cNvSpPr>
            <a:spLocks noGrp="1"/>
          </p:cNvSpPr>
          <p:nvPr>
            <p:ph type="body" idx="1"/>
          </p:nvPr>
        </p:nvSpPr>
        <p:spPr>
          <a:xfrm>
            <a:off x="695325" y="1376363"/>
            <a:ext cx="10656888" cy="45005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 </a:t>
            </a:r>
          </a:p>
          <a:p>
            <a:pPr lvl="3"/>
            <a:r>
              <a:rPr lang="en-US" dirty="0"/>
              <a:t>Fifth level </a:t>
            </a:r>
          </a:p>
        </p:txBody>
      </p:sp>
    </p:spTree>
    <p:extLst>
      <p:ext uri="{BB962C8B-B14F-4D97-AF65-F5344CB8AC3E}">
        <p14:creationId xmlns:p14="http://schemas.microsoft.com/office/powerpoint/2010/main" val="472005398"/>
      </p:ext>
    </p:extLst>
  </p:cSld>
  <p:clrMap bg1="lt1" tx1="dk1" bg2="lt2" tx2="dk2" accent1="accent1" accent2="accent2" accent3="accent3" accent4="accent4" accent5="accent5" accent6="accent6" hlink="hlink" folHlink="folHlink"/>
  <p:sldLayoutIdLst>
    <p:sldLayoutId id="2147484717" r:id="rId1"/>
    <p:sldLayoutId id="2147484718" r:id="rId2"/>
    <p:sldLayoutId id="2147484719" r:id="rId3"/>
    <p:sldLayoutId id="2147484720" r:id="rId4"/>
    <p:sldLayoutId id="2147484721" r:id="rId5"/>
    <p:sldLayoutId id="2147484722" r:id="rId6"/>
    <p:sldLayoutId id="2147484723" r:id="rId7"/>
    <p:sldLayoutId id="2147484724" r:id="rId8"/>
    <p:sldLayoutId id="2147484725" r:id="rId9"/>
    <p:sldLayoutId id="2147484726" r:id="rId10"/>
    <p:sldLayoutId id="2147484727" r:id="rId11"/>
    <p:sldLayoutId id="2147484728" r:id="rId12"/>
    <p:sldLayoutId id="2147484729" r:id="rId13"/>
    <p:sldLayoutId id="2147484730" r:id="rId14"/>
    <p:sldLayoutId id="2147484731" r:id="rId15"/>
    <p:sldLayoutId id="2147484732" r:id="rId16"/>
    <p:sldLayoutId id="2147484733" r:id="rId17"/>
    <p:sldLayoutId id="2147484734" r:id="rId18"/>
    <p:sldLayoutId id="2147484735" r:id="rId19"/>
    <p:sldLayoutId id="2147484736" r:id="rId20"/>
    <p:sldLayoutId id="2147484737" r:id="rId21"/>
    <p:sldLayoutId id="2147484738" r:id="rId22"/>
    <p:sldLayoutId id="2147484739" r:id="rId23"/>
    <p:sldLayoutId id="2147484740" r:id="rId24"/>
    <p:sldLayoutId id="2147484741" r:id="rId25"/>
    <p:sldLayoutId id="2147484742" r:id="rId26"/>
    <p:sldLayoutId id="2147484743" r:id="rId27"/>
  </p:sldLayoutIdLst>
  <p:txStyles>
    <p:titleStyle>
      <a:lvl1pPr algn="l" defTabSz="914400" rtl="0" eaLnBrk="1" latinLnBrk="0" hangingPunct="1">
        <a:lnSpc>
          <a:spcPct val="90000"/>
        </a:lnSpc>
        <a:spcBef>
          <a:spcPct val="0"/>
        </a:spcBef>
        <a:buNone/>
        <a:defRPr sz="4000" b="1" kern="1200" spc="-20" baseline="0">
          <a:solidFill>
            <a:srgbClr val="043673"/>
          </a:solidFill>
          <a:latin typeface="+mn-lt"/>
          <a:ea typeface="+mj-ea"/>
          <a:cs typeface="Helvetica" panose="020B0604020202020204" pitchFamily="34" charset="0"/>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
          <p15:clr>
            <a:srgbClr val="F26B43"/>
          </p15:clr>
        </p15:guide>
        <p15:guide id="2" pos="438">
          <p15:clr>
            <a:srgbClr val="F26B43"/>
          </p15:clr>
        </p15:guide>
        <p15:guide id="3" pos="7151">
          <p15:clr>
            <a:srgbClr val="F26B43"/>
          </p15:clr>
        </p15:guide>
        <p15:guide id="4" orient="horz" pos="822">
          <p15:clr>
            <a:srgbClr val="F26B43"/>
          </p15:clr>
        </p15:guide>
        <p15:guide id="5" orient="horz" pos="867">
          <p15:clr>
            <a:srgbClr val="F26B43"/>
          </p15:clr>
        </p15:guide>
        <p15:guide id="6" orient="horz" pos="3702">
          <p15:clr>
            <a:srgbClr val="F26B43"/>
          </p15:clr>
        </p15:guide>
        <p15:guide id="8" orient="horz" pos="424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27.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1.xml"/><Relationship Id="rId5" Type="http://schemas.openxmlformats.org/officeDocument/2006/relationships/image" Target="../media/image33.png"/><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1.xml"/><Relationship Id="rId6" Type="http://schemas.openxmlformats.org/officeDocument/2006/relationships/image" Target="../media/image29.jpe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media/media2.mp4"/><Relationship Id="rId7" Type="http://schemas.openxmlformats.org/officeDocument/2006/relationships/image" Target="../media/image5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3.xml"/><Relationship Id="rId5" Type="http://schemas.openxmlformats.org/officeDocument/2006/relationships/slideLayout" Target="../slideLayouts/slideLayout41.xml"/><Relationship Id="rId4" Type="http://schemas.openxmlformats.org/officeDocument/2006/relationships/video" Target="../media/media2.mp4"/></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31.xml"/><Relationship Id="rId5" Type="http://schemas.openxmlformats.org/officeDocument/2006/relationships/image" Target="../media/image54.png"/><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hyperlink" Target="https://theunion.org/technical-publications/management-of-tuberculosis-a-guide-to-essential-practice" TargetMode="External"/><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hyperlink" Target="https://www.who.int/publications/i/item/9789240084254" TargetMode="External"/><Relationship Id="rId5" Type="http://schemas.openxmlformats.org/officeDocument/2006/relationships/hyperlink" Target="https://openwho.org/courses/TB-child-adolescent-programmatic" TargetMode="External"/><Relationship Id="rId4" Type="http://schemas.openxmlformats.org/officeDocument/2006/relationships/hyperlink" Target="https://www.tbksp.or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5362B-D00D-9DB9-B7DA-5417F60B23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3D9102-F3D1-6708-653D-F1D050B894CB}"/>
              </a:ext>
            </a:extLst>
          </p:cNvPr>
          <p:cNvSpPr>
            <a:spLocks noGrp="1"/>
          </p:cNvSpPr>
          <p:nvPr>
            <p:ph type="ctrTitle"/>
          </p:nvPr>
        </p:nvSpPr>
        <p:spPr/>
        <p:txBody>
          <a:bodyPr/>
          <a:lstStyle/>
          <a:p>
            <a:r>
              <a:rPr lang="en-ZA" dirty="0"/>
              <a:t>Module 7: </a:t>
            </a:r>
            <a:br>
              <a:rPr lang="en-ZA" dirty="0"/>
            </a:br>
            <a:r>
              <a:rPr lang="en-ZA" dirty="0"/>
              <a:t>Recording, reporting and </a:t>
            </a:r>
            <a:br>
              <a:rPr lang="en-ZA" dirty="0"/>
            </a:br>
            <a:r>
              <a:rPr lang="en-ZA" dirty="0"/>
              <a:t>use of TB data </a:t>
            </a:r>
          </a:p>
        </p:txBody>
      </p:sp>
    </p:spTree>
    <p:extLst>
      <p:ext uri="{BB962C8B-B14F-4D97-AF65-F5344CB8AC3E}">
        <p14:creationId xmlns:p14="http://schemas.microsoft.com/office/powerpoint/2010/main" val="2889016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nk medical form with black lines&#10;&#10;Description automatically generated">
            <a:extLst>
              <a:ext uri="{FF2B5EF4-FFF2-40B4-BE49-F238E27FC236}">
                <a16:creationId xmlns:a16="http://schemas.microsoft.com/office/drawing/2014/main" id="{3411F767-7C7E-E70A-96EB-76DF93B5FE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1886"/>
          <a:stretch/>
        </p:blipFill>
        <p:spPr>
          <a:xfrm>
            <a:off x="695325" y="1188972"/>
            <a:ext cx="10656888" cy="4480055"/>
          </a:xfrm>
          <a:prstGeom prst="rect">
            <a:avLst/>
          </a:prstGeom>
          <a:ln>
            <a:solidFill>
              <a:schemeClr val="bg2">
                <a:lumMod val="75000"/>
              </a:schemeClr>
            </a:solidFill>
          </a:ln>
          <a:effectLst>
            <a:outerShdw blurRad="50800" dist="38100" dir="2700000" algn="tl" rotWithShape="0">
              <a:prstClr val="black">
                <a:alpha val="40000"/>
              </a:prstClr>
            </a:outerShdw>
          </a:effectLst>
        </p:spPr>
      </p:pic>
      <p:sp>
        <p:nvSpPr>
          <p:cNvPr id="21" name="Title 20">
            <a:extLst>
              <a:ext uri="{FF2B5EF4-FFF2-40B4-BE49-F238E27FC236}">
                <a16:creationId xmlns:a16="http://schemas.microsoft.com/office/drawing/2014/main" id="{85CAFA45-9A6D-4D22-886F-60C6CC0A0040}"/>
              </a:ext>
            </a:extLst>
          </p:cNvPr>
          <p:cNvSpPr>
            <a:spLocks noGrp="1"/>
          </p:cNvSpPr>
          <p:nvPr>
            <p:ph type="title"/>
          </p:nvPr>
        </p:nvSpPr>
        <p:spPr/>
        <p:txBody>
          <a:bodyPr>
            <a:noAutofit/>
          </a:bodyPr>
          <a:lstStyle/>
          <a:p>
            <a:r>
              <a:rPr lang="en-US" dirty="0">
                <a:solidFill>
                  <a:schemeClr val="tx1"/>
                </a:solidFill>
                <a:latin typeface="+mn-lt"/>
              </a:rPr>
              <a:t>Presumptive TB register</a:t>
            </a:r>
          </a:p>
        </p:txBody>
      </p:sp>
      <p:sp>
        <p:nvSpPr>
          <p:cNvPr id="23" name="TextBox 22">
            <a:extLst>
              <a:ext uri="{FF2B5EF4-FFF2-40B4-BE49-F238E27FC236}">
                <a16:creationId xmlns:a16="http://schemas.microsoft.com/office/drawing/2014/main" id="{25958D5B-9AA8-4F3C-AB76-49C2783C5202}"/>
              </a:ext>
            </a:extLst>
          </p:cNvPr>
          <p:cNvSpPr txBox="1"/>
          <p:nvPr/>
        </p:nvSpPr>
        <p:spPr>
          <a:xfrm>
            <a:off x="695325" y="6253538"/>
            <a:ext cx="10656888" cy="246221"/>
          </a:xfrm>
          <a:prstGeom prst="rect">
            <a:avLst/>
          </a:prstGeom>
          <a:solidFill>
            <a:schemeClr val="bg2">
              <a:lumMod val="85000"/>
            </a:schemeClr>
          </a:solidFill>
          <a:effectLst>
            <a:outerShdw blurRad="50800" dist="38100" dir="2700000" algn="tl" rotWithShape="0">
              <a:prstClr val="black">
                <a:alpha val="40000"/>
              </a:prstClr>
            </a:outerShdw>
          </a:effectLst>
        </p:spPr>
        <p:txBody>
          <a:bodyPr wrap="square" rtlCol="0">
            <a:spAutoFit/>
          </a:bodyPr>
          <a:lstStyle/>
          <a:p>
            <a:r>
              <a:rPr lang="en-GB" sz="1000" dirty="0">
                <a:latin typeface="+mn-lt"/>
              </a:rPr>
              <a:t>Source: Management of Tuberculosis: </a:t>
            </a:r>
            <a:r>
              <a:rPr lang="en-US" sz="1000" dirty="0">
                <a:latin typeface="+mn-lt"/>
              </a:rPr>
              <a:t>A</a:t>
            </a:r>
            <a:r>
              <a:rPr lang="en-GB" sz="1000" dirty="0">
                <a:latin typeface="+mn-lt"/>
              </a:rPr>
              <a:t> Guide to Essential Practice. The Union; 2019.</a:t>
            </a:r>
            <a:endParaRPr lang="en-US" sz="1000" dirty="0">
              <a:latin typeface="+mn-lt"/>
            </a:endParaRPr>
          </a:p>
        </p:txBody>
      </p:sp>
      <p:pic>
        <p:nvPicPr>
          <p:cNvPr id="2" name="Picture 1" descr="A black and white sheet of paper&#10;&#10;Description automatically generated">
            <a:extLst>
              <a:ext uri="{FF2B5EF4-FFF2-40B4-BE49-F238E27FC236}">
                <a16:creationId xmlns:a16="http://schemas.microsoft.com/office/drawing/2014/main" id="{CEE6FB8B-D761-58B1-A269-0B0AAE4EF3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7413"/>
          <a:stretch/>
        </p:blipFill>
        <p:spPr>
          <a:xfrm>
            <a:off x="2293088" y="3314700"/>
            <a:ext cx="9059126" cy="2790825"/>
          </a:xfrm>
          <a:prstGeom prst="rect">
            <a:avLst/>
          </a:prstGeom>
          <a:ln>
            <a:solidFill>
              <a:schemeClr val="bg2">
                <a:lumMod val="75000"/>
              </a:schemeClr>
            </a:solidFill>
          </a:ln>
          <a:effectLst>
            <a:outerShdw blurRad="50800" dist="38100" dir="2700000" algn="tl" rotWithShape="0">
              <a:prstClr val="black">
                <a:alpha val="40000"/>
              </a:prstClr>
            </a:outerShdw>
          </a:effectLst>
        </p:spPr>
      </p:pic>
      <p:sp>
        <p:nvSpPr>
          <p:cNvPr id="4" name="Oval 3">
            <a:extLst>
              <a:ext uri="{FF2B5EF4-FFF2-40B4-BE49-F238E27FC236}">
                <a16:creationId xmlns:a16="http://schemas.microsoft.com/office/drawing/2014/main" id="{14C61FE1-8D66-6BFF-C472-34ADBCAB7B6F}"/>
              </a:ext>
            </a:extLst>
          </p:cNvPr>
          <p:cNvSpPr/>
          <p:nvPr/>
        </p:nvSpPr>
        <p:spPr>
          <a:xfrm>
            <a:off x="9919762" y="264364"/>
            <a:ext cx="1307742" cy="1307742"/>
          </a:xfrm>
          <a:prstGeom prst="ellipse">
            <a:avLst/>
          </a:prstGeom>
          <a:blipFill>
            <a:blip r:embed="rId5" cstate="print">
              <a:extLst>
                <a:ext uri="{28A0092B-C50C-407E-A947-70E740481C1C}">
                  <a14:useLocalDpi xmlns:a14="http://schemas.microsoft.com/office/drawing/2010/main" val="0"/>
                </a:ext>
              </a:extLst>
            </a:blip>
            <a:srcRect/>
            <a:stretch>
              <a:fillRect t="-2000" b="-2000"/>
            </a:stretch>
          </a:blipFill>
          <a:ln>
            <a:solidFill>
              <a:schemeClr val="accent2"/>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dirty="0"/>
          </a:p>
        </p:txBody>
      </p:sp>
      <p:sp>
        <p:nvSpPr>
          <p:cNvPr id="7" name="Rectangle: Rounded Corners 6">
            <a:extLst>
              <a:ext uri="{FF2B5EF4-FFF2-40B4-BE49-F238E27FC236}">
                <a16:creationId xmlns:a16="http://schemas.microsoft.com/office/drawing/2014/main" id="{D4B07481-845A-BB22-17F6-9A658D024234}"/>
              </a:ext>
            </a:extLst>
          </p:cNvPr>
          <p:cNvSpPr/>
          <p:nvPr/>
        </p:nvSpPr>
        <p:spPr>
          <a:xfrm>
            <a:off x="4436269" y="2546450"/>
            <a:ext cx="3175000" cy="317330"/>
          </a:xfrm>
          <a:prstGeom prst="roundRect">
            <a:avLst>
              <a:gd name="adj" fmla="val 36678"/>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algn="ctr"/>
            <a:r>
              <a:rPr lang="en-ZA" dirty="0"/>
              <a:t>Patient demographics</a:t>
            </a:r>
            <a:endParaRPr lang="en-GB" dirty="0"/>
          </a:p>
        </p:txBody>
      </p:sp>
      <p:sp>
        <p:nvSpPr>
          <p:cNvPr id="8" name="Rectangle: Rounded Corners 7">
            <a:extLst>
              <a:ext uri="{FF2B5EF4-FFF2-40B4-BE49-F238E27FC236}">
                <a16:creationId xmlns:a16="http://schemas.microsoft.com/office/drawing/2014/main" id="{E822A23B-811A-1FF0-3B25-260634D89FA9}"/>
              </a:ext>
            </a:extLst>
          </p:cNvPr>
          <p:cNvSpPr/>
          <p:nvPr/>
        </p:nvSpPr>
        <p:spPr>
          <a:xfrm>
            <a:off x="9283700" y="5186710"/>
            <a:ext cx="901699" cy="834685"/>
          </a:xfrm>
          <a:prstGeom prst="roundRect">
            <a:avLst>
              <a:gd name="adj" fmla="val 28227"/>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6000" tIns="72000" rIns="36000" bIns="72000" rtlCol="0" anchor="ctr">
            <a:spAutoFit/>
          </a:bodyPr>
          <a:lstStyle/>
          <a:p>
            <a:pPr algn="ctr"/>
            <a:r>
              <a:rPr lang="en-ZA" dirty="0"/>
              <a:t>HIV</a:t>
            </a:r>
          </a:p>
          <a:p>
            <a:pPr algn="ctr"/>
            <a:r>
              <a:rPr lang="en-ZA" dirty="0"/>
              <a:t>status</a:t>
            </a:r>
            <a:endParaRPr lang="en-GB" dirty="0"/>
          </a:p>
        </p:txBody>
      </p:sp>
      <p:sp>
        <p:nvSpPr>
          <p:cNvPr id="9" name="Rectangle: Rounded Corners 8">
            <a:extLst>
              <a:ext uri="{FF2B5EF4-FFF2-40B4-BE49-F238E27FC236}">
                <a16:creationId xmlns:a16="http://schemas.microsoft.com/office/drawing/2014/main" id="{D05C78B1-85B6-CCEC-6324-44EC0F377271}"/>
              </a:ext>
            </a:extLst>
          </p:cNvPr>
          <p:cNvSpPr/>
          <p:nvPr/>
        </p:nvSpPr>
        <p:spPr>
          <a:xfrm>
            <a:off x="10352041" y="5186710"/>
            <a:ext cx="901699" cy="834685"/>
          </a:xfrm>
          <a:prstGeom prst="roundRect">
            <a:avLst>
              <a:gd name="adj" fmla="val 28227"/>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6000" tIns="72000" rIns="36000" bIns="72000" rtlCol="0" anchor="ctr">
            <a:spAutoFit/>
          </a:bodyPr>
          <a:lstStyle/>
          <a:p>
            <a:pPr algn="ctr"/>
            <a:r>
              <a:rPr lang="en-ZA" dirty="0"/>
              <a:t>Started on Rx</a:t>
            </a:r>
            <a:endParaRPr lang="en-GB" dirty="0"/>
          </a:p>
        </p:txBody>
      </p:sp>
      <p:sp>
        <p:nvSpPr>
          <p:cNvPr id="10" name="Rectangle: Rounded Corners 9">
            <a:extLst>
              <a:ext uri="{FF2B5EF4-FFF2-40B4-BE49-F238E27FC236}">
                <a16:creationId xmlns:a16="http://schemas.microsoft.com/office/drawing/2014/main" id="{2C633761-FA8E-3CC0-288C-F5FACCE267DB}"/>
              </a:ext>
            </a:extLst>
          </p:cNvPr>
          <p:cNvSpPr/>
          <p:nvPr/>
        </p:nvSpPr>
        <p:spPr>
          <a:xfrm>
            <a:off x="3599507" y="5351998"/>
            <a:ext cx="4011762" cy="504108"/>
          </a:xfrm>
          <a:prstGeom prst="roundRect">
            <a:avLst>
              <a:gd name="adj" fmla="val 28227"/>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6000" tIns="72000" rIns="36000" bIns="72000" rtlCol="0" anchor="ctr">
            <a:spAutoFit/>
          </a:bodyPr>
          <a:lstStyle/>
          <a:p>
            <a:pPr algn="ctr"/>
            <a:r>
              <a:rPr lang="en-ZA" dirty="0"/>
              <a:t>Specimen information </a:t>
            </a:r>
            <a:endParaRPr lang="en-GB" dirty="0"/>
          </a:p>
        </p:txBody>
      </p:sp>
      <p:sp>
        <p:nvSpPr>
          <p:cNvPr id="11" name="Rectangle: Rounded Corners 10">
            <a:extLst>
              <a:ext uri="{FF2B5EF4-FFF2-40B4-BE49-F238E27FC236}">
                <a16:creationId xmlns:a16="http://schemas.microsoft.com/office/drawing/2014/main" id="{0F59BB48-630B-A899-6895-0D9B041012AE}"/>
              </a:ext>
            </a:extLst>
          </p:cNvPr>
          <p:cNvSpPr/>
          <p:nvPr/>
        </p:nvSpPr>
        <p:spPr>
          <a:xfrm>
            <a:off x="8263343" y="2546450"/>
            <a:ext cx="981869" cy="767045"/>
          </a:xfrm>
          <a:prstGeom prst="roundRect">
            <a:avLst>
              <a:gd name="adj" fmla="val 15968"/>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72000" bIns="72000" rtlCol="0" anchor="ctr">
            <a:spAutoFit/>
          </a:bodyPr>
          <a:lstStyle/>
          <a:p>
            <a:pPr algn="ctr"/>
            <a:r>
              <a:rPr lang="en-ZA" dirty="0"/>
              <a:t>Known contact</a:t>
            </a:r>
            <a:endParaRPr lang="en-GB" dirty="0"/>
          </a:p>
        </p:txBody>
      </p:sp>
      <p:grpSp>
        <p:nvGrpSpPr>
          <p:cNvPr id="3" name="Group 2">
            <a:extLst>
              <a:ext uri="{FF2B5EF4-FFF2-40B4-BE49-F238E27FC236}">
                <a16:creationId xmlns:a16="http://schemas.microsoft.com/office/drawing/2014/main" id="{AC913325-74F2-9CE9-4022-5D79C5B30C76}"/>
              </a:ext>
            </a:extLst>
          </p:cNvPr>
          <p:cNvGrpSpPr/>
          <p:nvPr/>
        </p:nvGrpSpPr>
        <p:grpSpPr>
          <a:xfrm>
            <a:off x="11496675" y="40900"/>
            <a:ext cx="695324" cy="948117"/>
            <a:chOff x="11292051" y="0"/>
            <a:chExt cx="576000" cy="989017"/>
          </a:xfrm>
        </p:grpSpPr>
        <p:grpSp>
          <p:nvGrpSpPr>
            <p:cNvPr id="6" name="Group 5">
              <a:extLst>
                <a:ext uri="{FF2B5EF4-FFF2-40B4-BE49-F238E27FC236}">
                  <a16:creationId xmlns:a16="http://schemas.microsoft.com/office/drawing/2014/main" id="{DD449BF9-6607-4F4C-508F-B3CFD4E63775}"/>
                </a:ext>
              </a:extLst>
            </p:cNvPr>
            <p:cNvGrpSpPr/>
            <p:nvPr/>
          </p:nvGrpSpPr>
          <p:grpSpPr>
            <a:xfrm>
              <a:off x="11292051" y="0"/>
              <a:ext cx="576000" cy="989017"/>
              <a:chOff x="5203556" y="0"/>
              <a:chExt cx="576000" cy="989017"/>
            </a:xfrm>
            <a:effectLst>
              <a:outerShdw blurRad="50800" dist="38100" dir="2700000" algn="tl" rotWithShape="0">
                <a:prstClr val="black">
                  <a:alpha val="40000"/>
                </a:prstClr>
              </a:outerShdw>
            </a:effectLst>
          </p:grpSpPr>
          <p:sp>
            <p:nvSpPr>
              <p:cNvPr id="14" name="Arrow: Pentagon 13">
                <a:extLst>
                  <a:ext uri="{FF2B5EF4-FFF2-40B4-BE49-F238E27FC236}">
                    <a16:creationId xmlns:a16="http://schemas.microsoft.com/office/drawing/2014/main" id="{5BCF4AF6-25B8-22E4-A97D-8886A3CC3BF0}"/>
                  </a:ext>
                </a:extLst>
              </p:cNvPr>
              <p:cNvSpPr/>
              <p:nvPr/>
            </p:nvSpPr>
            <p:spPr>
              <a:xfrm rot="5400000">
                <a:off x="5407204" y="616666"/>
                <a:ext cx="171043" cy="573660"/>
              </a:xfrm>
              <a:prstGeom prst="homePlate">
                <a:avLst/>
              </a:prstGeom>
              <a:solidFill>
                <a:srgbClr val="04367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srgbClr val="043673"/>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7AA78165-A30F-7CFC-5ADD-A34B7EC1A083}"/>
                  </a:ext>
                </a:extLst>
              </p:cNvPr>
              <p:cNvSpPr txBox="1"/>
              <p:nvPr/>
            </p:nvSpPr>
            <p:spPr>
              <a:xfrm>
                <a:off x="5203556" y="0"/>
                <a:ext cx="576000" cy="889402"/>
              </a:xfrm>
              <a:prstGeom prst="rect">
                <a:avLst/>
              </a:prstGeom>
              <a:solidFill>
                <a:srgbClr val="043673"/>
              </a:solidFill>
              <a:ln w="57150">
                <a:noFill/>
                <a:prstDash val="dashDot"/>
              </a:ln>
            </p:spPr>
            <p:txBody>
              <a:bodyPr wrap="square" lIns="36000" tIns="576000" rIns="36000" bIns="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all" spc="0" normalizeH="0" baseline="0" noProof="0" dirty="0">
                    <a:ln>
                      <a:noFill/>
                    </a:ln>
                    <a:solidFill>
                      <a:srgbClr val="043673"/>
                    </a:solidFill>
                    <a:effectLst/>
                    <a:uLnTx/>
                    <a:uFillTx/>
                    <a:latin typeface="Calibri"/>
                    <a:ea typeface="+mn-ea"/>
                  </a:rPr>
                  <a:t>ADULT</a:t>
                </a:r>
                <a:r>
                  <a:rPr kumimoji="0" lang="en-US" sz="800" b="1" i="0" u="none" strike="noStrike" kern="0" cap="all" spc="0" normalizeH="0" baseline="0" noProof="0" dirty="0">
                    <a:ln>
                      <a:noFill/>
                    </a:ln>
                    <a:solidFill>
                      <a:srgbClr val="043673"/>
                    </a:solidFill>
                    <a:effectLst/>
                    <a:uLnTx/>
                    <a:uFillTx/>
                    <a:latin typeface="Calibri"/>
                    <a:ea typeface="+mn-ea"/>
                  </a:rPr>
                  <a:t> &amp; </a:t>
                </a:r>
                <a:br>
                  <a:rPr kumimoji="0" lang="en-US" sz="1000" b="1" i="0" u="none" strike="noStrike" kern="0" cap="all" spc="0" normalizeH="0" baseline="0" noProof="0" dirty="0">
                    <a:ln>
                      <a:noFill/>
                    </a:ln>
                    <a:solidFill>
                      <a:srgbClr val="043673"/>
                    </a:solidFill>
                    <a:effectLst/>
                    <a:uLnTx/>
                    <a:uFillTx/>
                    <a:latin typeface="Calibri"/>
                    <a:ea typeface="+mn-ea"/>
                  </a:rPr>
                </a:br>
                <a:r>
                  <a:rPr kumimoji="0" lang="en-US" sz="1000" b="1" i="0" u="none" strike="noStrike" kern="0" cap="all" spc="0" normalizeH="0" baseline="0" noProof="0" dirty="0">
                    <a:ln>
                      <a:noFill/>
                    </a:ln>
                    <a:solidFill>
                      <a:srgbClr val="043673"/>
                    </a:solidFill>
                    <a:effectLst/>
                    <a:uLnTx/>
                    <a:uFillTx/>
                    <a:latin typeface="Calibri"/>
                    <a:ea typeface="+mn-ea"/>
                  </a:rPr>
                  <a:t>CHILD</a:t>
                </a:r>
              </a:p>
            </p:txBody>
          </p:sp>
        </p:grpSp>
        <p:pic>
          <p:nvPicPr>
            <p:cNvPr id="12" name="Picture 11" descr="A blue and yellow gear with a globe and a pin pointer&#10;&#10;Description automatically generated">
              <a:extLst>
                <a:ext uri="{FF2B5EF4-FFF2-40B4-BE49-F238E27FC236}">
                  <a16:creationId xmlns:a16="http://schemas.microsoft.com/office/drawing/2014/main" id="{BD464D9E-57DF-8144-2D19-BBE5D6E9FCB4}"/>
                </a:ext>
              </a:extLst>
            </p:cNvPr>
            <p:cNvPicPr>
              <a:picLocks noChangeAspect="1"/>
            </p:cNvPicPr>
            <p:nvPr/>
          </p:nvPicPr>
          <p:blipFill rotWithShape="1">
            <a:blip r:embed="rId6" cstate="print">
              <a:lum bright="70000" contrast="-70000"/>
              <a:extLst>
                <a:ext uri="{28A0092B-C50C-407E-A947-70E740481C1C}">
                  <a14:useLocalDpi xmlns:a14="http://schemas.microsoft.com/office/drawing/2010/main" val="0"/>
                </a:ext>
              </a:extLst>
            </a:blip>
            <a:srcRect r="40546"/>
            <a:stretch/>
          </p:blipFill>
          <p:spPr>
            <a:xfrm>
              <a:off x="11342415" y="39346"/>
              <a:ext cx="508847" cy="481424"/>
            </a:xfrm>
            <a:prstGeom prst="rect">
              <a:avLst/>
            </a:prstGeom>
          </p:spPr>
        </p:pic>
        <p:sp>
          <p:nvSpPr>
            <p:cNvPr id="13" name="TextBox 12">
              <a:extLst>
                <a:ext uri="{FF2B5EF4-FFF2-40B4-BE49-F238E27FC236}">
                  <a16:creationId xmlns:a16="http://schemas.microsoft.com/office/drawing/2014/main" id="{B86B0C5B-1454-F8FC-C5DC-CF70FC079847}"/>
                </a:ext>
              </a:extLst>
            </p:cNvPr>
            <p:cNvSpPr txBox="1"/>
            <p:nvPr/>
          </p:nvSpPr>
          <p:spPr>
            <a:xfrm>
              <a:off x="11299523" y="505448"/>
              <a:ext cx="568528" cy="4154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700" b="1" i="0" u="none" strike="noStrike" kern="0" cap="none" spc="-20" normalizeH="0" baseline="0" noProof="0" dirty="0">
                  <a:ln>
                    <a:noFill/>
                  </a:ln>
                  <a:solidFill>
                    <a:srgbClr val="FFFFFF"/>
                  </a:solidFill>
                  <a:effectLst/>
                  <a:uLnTx/>
                  <a:uFillTx/>
                  <a:latin typeface="Calibri"/>
                  <a:ea typeface="+mn-ea"/>
                </a:rPr>
                <a:t>ADAPT TO LOCAL SETTING </a:t>
              </a:r>
              <a:endParaRPr kumimoji="0" lang="en-GB" sz="700" b="1" i="0" u="none" strike="noStrike" kern="0" cap="none" spc="-20" normalizeH="0" baseline="0" noProof="0" dirty="0">
                <a:ln>
                  <a:noFill/>
                </a:ln>
                <a:solidFill>
                  <a:srgbClr val="FFFFFF"/>
                </a:solidFill>
                <a:effectLst/>
                <a:uLnTx/>
                <a:uFillTx/>
                <a:latin typeface="Calibri"/>
                <a:ea typeface="+mn-ea"/>
              </a:endParaRPr>
            </a:p>
          </p:txBody>
        </p:sp>
      </p:grpSp>
    </p:spTree>
    <p:extLst>
      <p:ext uri="{BB962C8B-B14F-4D97-AF65-F5344CB8AC3E}">
        <p14:creationId xmlns:p14="http://schemas.microsoft.com/office/powerpoint/2010/main" val="1971017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4513B9-99E3-CEFA-A869-4DF2D0580F86}"/>
              </a:ext>
            </a:extLst>
          </p:cNvPr>
          <p:cNvSpPr>
            <a:spLocks noGrp="1"/>
          </p:cNvSpPr>
          <p:nvPr>
            <p:ph type="title"/>
          </p:nvPr>
        </p:nvSpPr>
        <p:spPr/>
        <p:txBody>
          <a:bodyPr>
            <a:normAutofit/>
          </a:bodyPr>
          <a:lstStyle/>
          <a:p>
            <a:r>
              <a:rPr lang="en-US" dirty="0"/>
              <a:t>TB laboratory request and result form</a:t>
            </a:r>
            <a:endParaRPr lang="en-GB" dirty="0"/>
          </a:p>
        </p:txBody>
      </p:sp>
      <p:pic>
        <p:nvPicPr>
          <p:cNvPr id="14" name="Picture 13" descr="A close-up of a form&#10;&#10;Description automatically generated">
            <a:extLst>
              <a:ext uri="{FF2B5EF4-FFF2-40B4-BE49-F238E27FC236}">
                <a16:creationId xmlns:a16="http://schemas.microsoft.com/office/drawing/2014/main" id="{DC147BD9-4262-A1FB-1F5E-93E1C7164B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5938" y="1304925"/>
            <a:ext cx="7263862" cy="5254625"/>
          </a:xfrm>
          <a:prstGeom prst="rect">
            <a:avLst/>
          </a:prstGeom>
          <a:ln>
            <a:solidFill>
              <a:schemeClr val="bg2">
                <a:lumMod val="50000"/>
              </a:schemeClr>
            </a:solidFill>
          </a:ln>
          <a:effectLst>
            <a:outerShdw blurRad="50800" dist="38100" dir="2700000" algn="tl" rotWithShape="0">
              <a:prstClr val="black">
                <a:alpha val="40000"/>
              </a:prstClr>
            </a:outerShdw>
          </a:effectLst>
        </p:spPr>
      </p:pic>
      <p:sp>
        <p:nvSpPr>
          <p:cNvPr id="5" name="Rectangle: Rounded Corners 4">
            <a:extLst>
              <a:ext uri="{FF2B5EF4-FFF2-40B4-BE49-F238E27FC236}">
                <a16:creationId xmlns:a16="http://schemas.microsoft.com/office/drawing/2014/main" id="{9DD0C4CC-5A10-CF5A-193C-96CBCD7B9435}"/>
              </a:ext>
            </a:extLst>
          </p:cNvPr>
          <p:cNvSpPr/>
          <p:nvPr/>
        </p:nvSpPr>
        <p:spPr>
          <a:xfrm>
            <a:off x="1493520" y="2579075"/>
            <a:ext cx="1318260" cy="430825"/>
          </a:xfrm>
          <a:prstGeom prst="roundRect">
            <a:avLst>
              <a:gd name="adj" fmla="val 21028"/>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algn="ctr"/>
            <a:r>
              <a:rPr lang="en-ZA" sz="1400" dirty="0"/>
              <a:t>Patient demographics</a:t>
            </a:r>
            <a:endParaRPr lang="en-GB" sz="1400" dirty="0"/>
          </a:p>
        </p:txBody>
      </p:sp>
      <p:sp>
        <p:nvSpPr>
          <p:cNvPr id="6" name="Rectangle: Rounded Corners 5">
            <a:extLst>
              <a:ext uri="{FF2B5EF4-FFF2-40B4-BE49-F238E27FC236}">
                <a16:creationId xmlns:a16="http://schemas.microsoft.com/office/drawing/2014/main" id="{1FF4A299-E7A2-40F3-E020-56D643AE5A04}"/>
              </a:ext>
            </a:extLst>
          </p:cNvPr>
          <p:cNvSpPr/>
          <p:nvPr/>
        </p:nvSpPr>
        <p:spPr>
          <a:xfrm>
            <a:off x="1493520" y="3423161"/>
            <a:ext cx="1318260" cy="308904"/>
          </a:xfrm>
          <a:prstGeom prst="roundRect">
            <a:avLst>
              <a:gd name="adj" fmla="val 21028"/>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algn="ctr"/>
            <a:r>
              <a:rPr lang="en-ZA" sz="1400" dirty="0"/>
              <a:t>Specimen</a:t>
            </a:r>
            <a:endParaRPr lang="en-GB" sz="1400" dirty="0"/>
          </a:p>
        </p:txBody>
      </p:sp>
      <p:sp>
        <p:nvSpPr>
          <p:cNvPr id="7" name="Rectangle: Rounded Corners 6">
            <a:extLst>
              <a:ext uri="{FF2B5EF4-FFF2-40B4-BE49-F238E27FC236}">
                <a16:creationId xmlns:a16="http://schemas.microsoft.com/office/drawing/2014/main" id="{ED158F31-0FF6-A414-A8F5-9B5833DD7464}"/>
              </a:ext>
            </a:extLst>
          </p:cNvPr>
          <p:cNvSpPr/>
          <p:nvPr/>
        </p:nvSpPr>
        <p:spPr>
          <a:xfrm>
            <a:off x="1493520" y="3771288"/>
            <a:ext cx="1318260" cy="308904"/>
          </a:xfrm>
          <a:prstGeom prst="roundRect">
            <a:avLst>
              <a:gd name="adj" fmla="val 21028"/>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algn="ctr"/>
            <a:r>
              <a:rPr lang="en-ZA" sz="1400" dirty="0"/>
              <a:t>HIV status</a:t>
            </a:r>
            <a:endParaRPr lang="en-GB" sz="1400" dirty="0"/>
          </a:p>
        </p:txBody>
      </p:sp>
      <p:sp>
        <p:nvSpPr>
          <p:cNvPr id="8" name="Rectangle: Rounded Corners 7">
            <a:extLst>
              <a:ext uri="{FF2B5EF4-FFF2-40B4-BE49-F238E27FC236}">
                <a16:creationId xmlns:a16="http://schemas.microsoft.com/office/drawing/2014/main" id="{A80C7E4D-1C5B-E6DE-A7BB-1816D5E55778}"/>
              </a:ext>
            </a:extLst>
          </p:cNvPr>
          <p:cNvSpPr/>
          <p:nvPr/>
        </p:nvSpPr>
        <p:spPr>
          <a:xfrm>
            <a:off x="1493520" y="4119415"/>
            <a:ext cx="1318260" cy="308904"/>
          </a:xfrm>
          <a:prstGeom prst="roundRect">
            <a:avLst>
              <a:gd name="adj" fmla="val 21028"/>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algn="ctr"/>
            <a:r>
              <a:rPr lang="en-ZA" sz="1400" dirty="0"/>
              <a:t>Test requested</a:t>
            </a:r>
            <a:endParaRPr lang="en-GB" sz="1400" dirty="0"/>
          </a:p>
        </p:txBody>
      </p:sp>
      <p:sp>
        <p:nvSpPr>
          <p:cNvPr id="9" name="Rectangle: Rounded Corners 8">
            <a:extLst>
              <a:ext uri="{FF2B5EF4-FFF2-40B4-BE49-F238E27FC236}">
                <a16:creationId xmlns:a16="http://schemas.microsoft.com/office/drawing/2014/main" id="{DAD372DF-8E91-57BF-5BD7-D7195E705380}"/>
              </a:ext>
            </a:extLst>
          </p:cNvPr>
          <p:cNvSpPr/>
          <p:nvPr/>
        </p:nvSpPr>
        <p:spPr>
          <a:xfrm>
            <a:off x="1546860" y="4637574"/>
            <a:ext cx="1264920" cy="430825"/>
          </a:xfrm>
          <a:prstGeom prst="roundRect">
            <a:avLst>
              <a:gd name="adj" fmla="val 21028"/>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algn="ctr"/>
            <a:r>
              <a:rPr lang="en-ZA" sz="1400" dirty="0"/>
              <a:t>Reason for testing</a:t>
            </a:r>
            <a:endParaRPr lang="en-GB" sz="1400" dirty="0"/>
          </a:p>
        </p:txBody>
      </p:sp>
      <p:sp>
        <p:nvSpPr>
          <p:cNvPr id="10" name="Rectangle: Rounded Corners 9">
            <a:extLst>
              <a:ext uri="{FF2B5EF4-FFF2-40B4-BE49-F238E27FC236}">
                <a16:creationId xmlns:a16="http://schemas.microsoft.com/office/drawing/2014/main" id="{242F2B5E-9C58-36FC-A236-04E59CDBCE35}"/>
              </a:ext>
            </a:extLst>
          </p:cNvPr>
          <p:cNvSpPr/>
          <p:nvPr/>
        </p:nvSpPr>
        <p:spPr>
          <a:xfrm>
            <a:off x="1506758" y="5598562"/>
            <a:ext cx="1318260" cy="430825"/>
          </a:xfrm>
          <a:prstGeom prst="roundRect">
            <a:avLst>
              <a:gd name="adj" fmla="val 21028"/>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algn="ctr"/>
            <a:r>
              <a:rPr lang="en-ZA" sz="1400" dirty="0"/>
              <a:t>Health worker details </a:t>
            </a:r>
            <a:endParaRPr lang="en-GB" sz="1400" dirty="0"/>
          </a:p>
        </p:txBody>
      </p:sp>
      <p:sp>
        <p:nvSpPr>
          <p:cNvPr id="11" name="Rectangle: Rounded Corners 10">
            <a:extLst>
              <a:ext uri="{FF2B5EF4-FFF2-40B4-BE49-F238E27FC236}">
                <a16:creationId xmlns:a16="http://schemas.microsoft.com/office/drawing/2014/main" id="{190EFE9D-D9E3-E093-0068-20C2331C1261}"/>
              </a:ext>
            </a:extLst>
          </p:cNvPr>
          <p:cNvSpPr/>
          <p:nvPr/>
        </p:nvSpPr>
        <p:spPr>
          <a:xfrm>
            <a:off x="9732742" y="1850616"/>
            <a:ext cx="1318260" cy="671604"/>
          </a:xfrm>
          <a:prstGeom prst="roundRect">
            <a:avLst>
              <a:gd name="adj" fmla="val 21028"/>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algn="ctr"/>
            <a:r>
              <a:rPr lang="en-ZA" sz="1400" dirty="0"/>
              <a:t>Sputum smear microscopy results </a:t>
            </a:r>
            <a:endParaRPr lang="en-GB" sz="1400" dirty="0"/>
          </a:p>
        </p:txBody>
      </p:sp>
      <p:sp>
        <p:nvSpPr>
          <p:cNvPr id="12" name="Rectangle: Rounded Corners 11">
            <a:extLst>
              <a:ext uri="{FF2B5EF4-FFF2-40B4-BE49-F238E27FC236}">
                <a16:creationId xmlns:a16="http://schemas.microsoft.com/office/drawing/2014/main" id="{57B99E51-1FAF-9047-93D4-59D0E75FD524}"/>
              </a:ext>
            </a:extLst>
          </p:cNvPr>
          <p:cNvSpPr/>
          <p:nvPr/>
        </p:nvSpPr>
        <p:spPr>
          <a:xfrm>
            <a:off x="9753600" y="4205083"/>
            <a:ext cx="1318260" cy="671604"/>
          </a:xfrm>
          <a:prstGeom prst="roundRect">
            <a:avLst>
              <a:gd name="adj" fmla="val 21028"/>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algn="ctr"/>
            <a:r>
              <a:rPr lang="en-ZA" sz="1400" dirty="0"/>
              <a:t>Rapid molecular test results </a:t>
            </a:r>
            <a:endParaRPr lang="en-GB" sz="1400" dirty="0"/>
          </a:p>
        </p:txBody>
      </p:sp>
      <p:sp>
        <p:nvSpPr>
          <p:cNvPr id="13" name="Rectangle: Rounded Corners 12">
            <a:extLst>
              <a:ext uri="{FF2B5EF4-FFF2-40B4-BE49-F238E27FC236}">
                <a16:creationId xmlns:a16="http://schemas.microsoft.com/office/drawing/2014/main" id="{E8ADE5D8-9412-164D-DB86-DD1903636444}"/>
              </a:ext>
            </a:extLst>
          </p:cNvPr>
          <p:cNvSpPr/>
          <p:nvPr/>
        </p:nvSpPr>
        <p:spPr>
          <a:xfrm>
            <a:off x="9732742" y="3302430"/>
            <a:ext cx="1318260" cy="671604"/>
          </a:xfrm>
          <a:prstGeom prst="roundRect">
            <a:avLst>
              <a:gd name="adj" fmla="val 21028"/>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algn="ctr"/>
            <a:r>
              <a:rPr lang="en-ZA" sz="1400" dirty="0"/>
              <a:t>Laboratory staff details</a:t>
            </a:r>
            <a:endParaRPr lang="en-GB" sz="1400" dirty="0"/>
          </a:p>
        </p:txBody>
      </p:sp>
      <p:sp>
        <p:nvSpPr>
          <p:cNvPr id="15" name="Rectangle: Rounded Corners 14">
            <a:extLst>
              <a:ext uri="{FF2B5EF4-FFF2-40B4-BE49-F238E27FC236}">
                <a16:creationId xmlns:a16="http://schemas.microsoft.com/office/drawing/2014/main" id="{3FDE0449-4E9E-DF34-031C-0CF77F0E72E2}"/>
              </a:ext>
            </a:extLst>
          </p:cNvPr>
          <p:cNvSpPr/>
          <p:nvPr/>
        </p:nvSpPr>
        <p:spPr>
          <a:xfrm>
            <a:off x="9732742" y="5541123"/>
            <a:ext cx="1318260" cy="671604"/>
          </a:xfrm>
          <a:prstGeom prst="roundRect">
            <a:avLst>
              <a:gd name="adj" fmla="val 21028"/>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algn="ctr"/>
            <a:r>
              <a:rPr lang="en-ZA" sz="1400" dirty="0"/>
              <a:t>Laboratory staff details</a:t>
            </a:r>
            <a:endParaRPr lang="en-GB" sz="1400" dirty="0"/>
          </a:p>
        </p:txBody>
      </p:sp>
      <p:grpSp>
        <p:nvGrpSpPr>
          <p:cNvPr id="2" name="Group 1">
            <a:extLst>
              <a:ext uri="{FF2B5EF4-FFF2-40B4-BE49-F238E27FC236}">
                <a16:creationId xmlns:a16="http://schemas.microsoft.com/office/drawing/2014/main" id="{2FEB7802-A282-E9D6-6E8D-C8B123A2C334}"/>
              </a:ext>
            </a:extLst>
          </p:cNvPr>
          <p:cNvGrpSpPr/>
          <p:nvPr/>
        </p:nvGrpSpPr>
        <p:grpSpPr>
          <a:xfrm>
            <a:off x="11496675" y="0"/>
            <a:ext cx="695324" cy="989017"/>
            <a:chOff x="11292051" y="0"/>
            <a:chExt cx="576000" cy="989017"/>
          </a:xfrm>
        </p:grpSpPr>
        <p:grpSp>
          <p:nvGrpSpPr>
            <p:cNvPr id="4" name="Group 3">
              <a:extLst>
                <a:ext uri="{FF2B5EF4-FFF2-40B4-BE49-F238E27FC236}">
                  <a16:creationId xmlns:a16="http://schemas.microsoft.com/office/drawing/2014/main" id="{B6C0549A-B61A-BD57-B43A-A86E2F90F572}"/>
                </a:ext>
              </a:extLst>
            </p:cNvPr>
            <p:cNvGrpSpPr/>
            <p:nvPr/>
          </p:nvGrpSpPr>
          <p:grpSpPr>
            <a:xfrm>
              <a:off x="11292051" y="0"/>
              <a:ext cx="576000" cy="989017"/>
              <a:chOff x="5203556" y="0"/>
              <a:chExt cx="576000" cy="989017"/>
            </a:xfrm>
            <a:effectLst>
              <a:outerShdw blurRad="50800" dist="38100" dir="2700000" algn="tl" rotWithShape="0">
                <a:prstClr val="black">
                  <a:alpha val="40000"/>
                </a:prstClr>
              </a:outerShdw>
            </a:effectLst>
          </p:grpSpPr>
          <p:sp>
            <p:nvSpPr>
              <p:cNvPr id="18" name="Arrow: Pentagon 17">
                <a:extLst>
                  <a:ext uri="{FF2B5EF4-FFF2-40B4-BE49-F238E27FC236}">
                    <a16:creationId xmlns:a16="http://schemas.microsoft.com/office/drawing/2014/main" id="{C45A9068-0AFA-6B18-56ED-0F0D4E7676B5}"/>
                  </a:ext>
                </a:extLst>
              </p:cNvPr>
              <p:cNvSpPr/>
              <p:nvPr/>
            </p:nvSpPr>
            <p:spPr>
              <a:xfrm rot="5400000">
                <a:off x="5407204" y="616666"/>
                <a:ext cx="171043" cy="573660"/>
              </a:xfrm>
              <a:prstGeom prst="homePlate">
                <a:avLst/>
              </a:prstGeom>
              <a:solidFill>
                <a:srgbClr val="04367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srgbClr val="043673"/>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4DAC41DB-D05C-3DD7-9D89-F1BAFB9B4A52}"/>
                  </a:ext>
                </a:extLst>
              </p:cNvPr>
              <p:cNvSpPr txBox="1"/>
              <p:nvPr/>
            </p:nvSpPr>
            <p:spPr>
              <a:xfrm>
                <a:off x="5203556" y="0"/>
                <a:ext cx="576000" cy="889402"/>
              </a:xfrm>
              <a:prstGeom prst="rect">
                <a:avLst/>
              </a:prstGeom>
              <a:solidFill>
                <a:srgbClr val="043673"/>
              </a:solidFill>
              <a:ln w="57150">
                <a:noFill/>
                <a:prstDash val="dashDot"/>
              </a:ln>
            </p:spPr>
            <p:txBody>
              <a:bodyPr wrap="square" lIns="36000" tIns="576000" rIns="36000" bIns="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all" spc="0" normalizeH="0" baseline="0" noProof="0" dirty="0">
                    <a:ln>
                      <a:noFill/>
                    </a:ln>
                    <a:solidFill>
                      <a:srgbClr val="043673"/>
                    </a:solidFill>
                    <a:effectLst/>
                    <a:uLnTx/>
                    <a:uFillTx/>
                    <a:latin typeface="Calibri"/>
                    <a:ea typeface="+mn-ea"/>
                  </a:rPr>
                  <a:t>ADULT</a:t>
                </a:r>
                <a:r>
                  <a:rPr kumimoji="0" lang="en-US" sz="800" b="1" i="0" u="none" strike="noStrike" kern="0" cap="all" spc="0" normalizeH="0" baseline="0" noProof="0" dirty="0">
                    <a:ln>
                      <a:noFill/>
                    </a:ln>
                    <a:solidFill>
                      <a:srgbClr val="043673"/>
                    </a:solidFill>
                    <a:effectLst/>
                    <a:uLnTx/>
                    <a:uFillTx/>
                    <a:latin typeface="Calibri"/>
                    <a:ea typeface="+mn-ea"/>
                  </a:rPr>
                  <a:t> &amp; </a:t>
                </a:r>
                <a:br>
                  <a:rPr kumimoji="0" lang="en-US" sz="1000" b="1" i="0" u="none" strike="noStrike" kern="0" cap="all" spc="0" normalizeH="0" baseline="0" noProof="0" dirty="0">
                    <a:ln>
                      <a:noFill/>
                    </a:ln>
                    <a:solidFill>
                      <a:srgbClr val="043673"/>
                    </a:solidFill>
                    <a:effectLst/>
                    <a:uLnTx/>
                    <a:uFillTx/>
                    <a:latin typeface="Calibri"/>
                    <a:ea typeface="+mn-ea"/>
                  </a:rPr>
                </a:br>
                <a:r>
                  <a:rPr kumimoji="0" lang="en-US" sz="1000" b="1" i="0" u="none" strike="noStrike" kern="0" cap="all" spc="0" normalizeH="0" baseline="0" noProof="0" dirty="0">
                    <a:ln>
                      <a:noFill/>
                    </a:ln>
                    <a:solidFill>
                      <a:srgbClr val="043673"/>
                    </a:solidFill>
                    <a:effectLst/>
                    <a:uLnTx/>
                    <a:uFillTx/>
                    <a:latin typeface="Calibri"/>
                    <a:ea typeface="+mn-ea"/>
                  </a:rPr>
                  <a:t>CHILD</a:t>
                </a:r>
              </a:p>
            </p:txBody>
          </p:sp>
        </p:grpSp>
        <p:pic>
          <p:nvPicPr>
            <p:cNvPr id="16" name="Picture 15" descr="A blue and yellow gear with a globe and a pin pointer&#10;&#10;Description automatically generated">
              <a:extLst>
                <a:ext uri="{FF2B5EF4-FFF2-40B4-BE49-F238E27FC236}">
                  <a16:creationId xmlns:a16="http://schemas.microsoft.com/office/drawing/2014/main" id="{D129174E-C9E8-7B33-DB07-F7B5DADFB9C7}"/>
                </a:ext>
              </a:extLst>
            </p:cNvPr>
            <p:cNvPicPr>
              <a:picLocks noChangeAspect="1"/>
            </p:cNvPicPr>
            <p:nvPr/>
          </p:nvPicPr>
          <p:blipFill rotWithShape="1">
            <a:blip r:embed="rId4" cstate="print">
              <a:lum bright="70000" contrast="-70000"/>
              <a:extLst>
                <a:ext uri="{28A0092B-C50C-407E-A947-70E740481C1C}">
                  <a14:useLocalDpi xmlns:a14="http://schemas.microsoft.com/office/drawing/2010/main" val="0"/>
                </a:ext>
              </a:extLst>
            </a:blip>
            <a:srcRect r="40546"/>
            <a:stretch/>
          </p:blipFill>
          <p:spPr>
            <a:xfrm>
              <a:off x="11342415" y="39346"/>
              <a:ext cx="508847" cy="481424"/>
            </a:xfrm>
            <a:prstGeom prst="rect">
              <a:avLst/>
            </a:prstGeom>
          </p:spPr>
        </p:pic>
        <p:sp>
          <p:nvSpPr>
            <p:cNvPr id="17" name="TextBox 16">
              <a:extLst>
                <a:ext uri="{FF2B5EF4-FFF2-40B4-BE49-F238E27FC236}">
                  <a16:creationId xmlns:a16="http://schemas.microsoft.com/office/drawing/2014/main" id="{E13A323B-6B31-AAAD-DE3B-70BDE16C8731}"/>
                </a:ext>
              </a:extLst>
            </p:cNvPr>
            <p:cNvSpPr txBox="1"/>
            <p:nvPr/>
          </p:nvSpPr>
          <p:spPr>
            <a:xfrm>
              <a:off x="11299523" y="505448"/>
              <a:ext cx="568528" cy="4154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700" b="1" i="0" u="none" strike="noStrike" kern="0" cap="none" spc="-20" normalizeH="0" baseline="0" noProof="0" dirty="0">
                  <a:ln>
                    <a:noFill/>
                  </a:ln>
                  <a:solidFill>
                    <a:srgbClr val="FFFFFF"/>
                  </a:solidFill>
                  <a:effectLst/>
                  <a:uLnTx/>
                  <a:uFillTx/>
                  <a:latin typeface="Calibri"/>
                  <a:ea typeface="+mn-ea"/>
                </a:rPr>
                <a:t>ADAPT TO LOCAL SETTING </a:t>
              </a:r>
              <a:endParaRPr kumimoji="0" lang="en-GB" sz="700" b="1" i="0" u="none" strike="noStrike" kern="0" cap="none" spc="-20" normalizeH="0" baseline="0" noProof="0" dirty="0">
                <a:ln>
                  <a:noFill/>
                </a:ln>
                <a:solidFill>
                  <a:srgbClr val="FFFFFF"/>
                </a:solidFill>
                <a:effectLst/>
                <a:uLnTx/>
                <a:uFillTx/>
                <a:latin typeface="Calibri"/>
                <a:ea typeface="+mn-ea"/>
              </a:endParaRPr>
            </a:p>
          </p:txBody>
        </p:sp>
      </p:grpSp>
    </p:spTree>
    <p:extLst>
      <p:ext uri="{BB962C8B-B14F-4D97-AF65-F5344CB8AC3E}">
        <p14:creationId xmlns:p14="http://schemas.microsoft.com/office/powerpoint/2010/main" val="3521470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DC6E56-6610-56AB-7139-DF00E824BDF8}"/>
              </a:ext>
            </a:extLst>
          </p:cNvPr>
          <p:cNvPicPr>
            <a:picLocks noChangeAspect="1"/>
          </p:cNvPicPr>
          <p:nvPr/>
        </p:nvPicPr>
        <p:blipFill>
          <a:blip r:embed="rId3"/>
          <a:stretch>
            <a:fillRect/>
          </a:stretch>
        </p:blipFill>
        <p:spPr>
          <a:xfrm>
            <a:off x="1841895" y="1343294"/>
            <a:ext cx="8116878" cy="4935489"/>
          </a:xfrm>
          <a:prstGeom prst="rect">
            <a:avLst/>
          </a:prstGeom>
          <a:ln>
            <a:solidFill>
              <a:schemeClr val="bg2">
                <a:lumMod val="50000"/>
              </a:schemeClr>
            </a:solidFill>
          </a:ln>
          <a:effectLst>
            <a:outerShdw blurRad="50800" dist="38100" dir="2700000" algn="tl" rotWithShape="0">
              <a:prstClr val="black">
                <a:alpha val="40000"/>
              </a:prstClr>
            </a:outerShdw>
          </a:effectLst>
        </p:spPr>
      </p:pic>
      <p:sp>
        <p:nvSpPr>
          <p:cNvPr id="29" name="Title 20">
            <a:extLst>
              <a:ext uri="{FF2B5EF4-FFF2-40B4-BE49-F238E27FC236}">
                <a16:creationId xmlns:a16="http://schemas.microsoft.com/office/drawing/2014/main" id="{85CAFA45-9A6D-4D22-886F-60C6CC0A0040}"/>
              </a:ext>
            </a:extLst>
          </p:cNvPr>
          <p:cNvSpPr txBox="1">
            <a:spLocks/>
          </p:cNvSpPr>
          <p:nvPr/>
        </p:nvSpPr>
        <p:spPr>
          <a:xfrm>
            <a:off x="1703031" y="657380"/>
            <a:ext cx="8170044" cy="95042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Bef>
                <a:spcPts val="0"/>
              </a:spcBef>
              <a:defRPr/>
            </a:pPr>
            <a:endParaRPr lang="en-US" sz="2100" b="1" dirty="0">
              <a:solidFill>
                <a:schemeClr val="bg1"/>
              </a:solidFill>
              <a:latin typeface="+mn-lt"/>
              <a:ea typeface="MS PGothic" panose="020B0600070205080204" pitchFamily="34" charset="-128"/>
            </a:endParaRPr>
          </a:p>
        </p:txBody>
      </p:sp>
      <p:sp>
        <p:nvSpPr>
          <p:cNvPr id="2" name="Title 1">
            <a:extLst>
              <a:ext uri="{FF2B5EF4-FFF2-40B4-BE49-F238E27FC236}">
                <a16:creationId xmlns:a16="http://schemas.microsoft.com/office/drawing/2014/main" id="{02DEC291-F792-E8E1-DE4A-156C78518812}"/>
              </a:ext>
            </a:extLst>
          </p:cNvPr>
          <p:cNvSpPr>
            <a:spLocks noGrp="1"/>
          </p:cNvSpPr>
          <p:nvPr>
            <p:ph type="title"/>
          </p:nvPr>
        </p:nvSpPr>
        <p:spPr/>
        <p:txBody>
          <a:bodyPr>
            <a:normAutofit/>
          </a:bodyPr>
          <a:lstStyle/>
          <a:p>
            <a:r>
              <a:rPr lang="en-GB" dirty="0"/>
              <a:t>TB laboratory register</a:t>
            </a:r>
          </a:p>
        </p:txBody>
      </p:sp>
      <p:sp>
        <p:nvSpPr>
          <p:cNvPr id="9" name="Oval 8">
            <a:extLst>
              <a:ext uri="{FF2B5EF4-FFF2-40B4-BE49-F238E27FC236}">
                <a16:creationId xmlns:a16="http://schemas.microsoft.com/office/drawing/2014/main" id="{6470D6E7-2D0C-0799-03BC-BDDD72FFE0D0}"/>
              </a:ext>
            </a:extLst>
          </p:cNvPr>
          <p:cNvSpPr/>
          <p:nvPr/>
        </p:nvSpPr>
        <p:spPr>
          <a:xfrm>
            <a:off x="9958773" y="180430"/>
            <a:ext cx="1307742" cy="1307742"/>
          </a:xfrm>
          <a:prstGeom prst="ellipse">
            <a:avLst/>
          </a:prstGeom>
          <a:blipFill>
            <a:blip r:embed="rId4"/>
            <a:srcRect/>
            <a:stretch>
              <a:fillRect l="-25000" r="-25000"/>
            </a:stretch>
          </a:blipFill>
          <a:ln>
            <a:solidFill>
              <a:schemeClr val="accent2"/>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dirty="0"/>
          </a:p>
        </p:txBody>
      </p:sp>
      <p:sp>
        <p:nvSpPr>
          <p:cNvPr id="10" name="TextBox 9">
            <a:extLst>
              <a:ext uri="{FF2B5EF4-FFF2-40B4-BE49-F238E27FC236}">
                <a16:creationId xmlns:a16="http://schemas.microsoft.com/office/drawing/2014/main" id="{9853F399-FED0-4473-B454-FEEE91D41887}"/>
              </a:ext>
            </a:extLst>
          </p:cNvPr>
          <p:cNvSpPr txBox="1"/>
          <p:nvPr/>
        </p:nvSpPr>
        <p:spPr>
          <a:xfrm>
            <a:off x="695325" y="6253538"/>
            <a:ext cx="10656888" cy="246221"/>
          </a:xfrm>
          <a:prstGeom prst="rect">
            <a:avLst/>
          </a:prstGeom>
          <a:solidFill>
            <a:schemeClr val="bg2">
              <a:lumMod val="85000"/>
            </a:schemeClr>
          </a:solidFill>
          <a:effectLst>
            <a:outerShdw blurRad="50800" dist="38100" dir="2700000" algn="tl" rotWithShape="0">
              <a:prstClr val="black">
                <a:alpha val="40000"/>
              </a:prstClr>
            </a:outerShdw>
          </a:effectLst>
        </p:spPr>
        <p:txBody>
          <a:bodyPr wrap="square" rtlCol="0">
            <a:spAutoFit/>
          </a:bodyPr>
          <a:lstStyle/>
          <a:p>
            <a:r>
              <a:rPr lang="en-GB" sz="1000" dirty="0">
                <a:latin typeface="+mn-lt"/>
              </a:rPr>
              <a:t>Source: </a:t>
            </a:r>
            <a:r>
              <a:rPr lang="en-ZA" sz="1000" dirty="0">
                <a:latin typeface="+mn-lt"/>
              </a:rPr>
              <a:t>Global laboratory initiative</a:t>
            </a:r>
            <a:r>
              <a:rPr lang="en-GB" sz="1000" dirty="0">
                <a:latin typeface="+mn-lt"/>
              </a:rPr>
              <a:t>. The handbook, Global edition. Adelaide: SA Pathology; 2013. 88p.</a:t>
            </a:r>
            <a:endParaRPr lang="en-US" sz="1000" dirty="0">
              <a:latin typeface="+mn-lt"/>
            </a:endParaRPr>
          </a:p>
        </p:txBody>
      </p:sp>
      <p:sp>
        <p:nvSpPr>
          <p:cNvPr id="11" name="Rectangle: Rounded Corners 10">
            <a:extLst>
              <a:ext uri="{FF2B5EF4-FFF2-40B4-BE49-F238E27FC236}">
                <a16:creationId xmlns:a16="http://schemas.microsoft.com/office/drawing/2014/main" id="{07F468E7-0DDC-5FC9-7171-46131EA3A8D9}"/>
              </a:ext>
            </a:extLst>
          </p:cNvPr>
          <p:cNvSpPr/>
          <p:nvPr/>
        </p:nvSpPr>
        <p:spPr>
          <a:xfrm>
            <a:off x="7435672" y="2390940"/>
            <a:ext cx="901699" cy="642588"/>
          </a:xfrm>
          <a:prstGeom prst="roundRect">
            <a:avLst>
              <a:gd name="adj" fmla="val 28227"/>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6000" tIns="72000" rIns="36000" bIns="72000" rtlCol="0" anchor="ctr">
            <a:noAutofit/>
          </a:bodyPr>
          <a:lstStyle/>
          <a:p>
            <a:pPr algn="ctr"/>
            <a:r>
              <a:rPr lang="en-ZA" sz="1400" dirty="0"/>
              <a:t>Xpert </a:t>
            </a:r>
          </a:p>
          <a:p>
            <a:pPr algn="ctr"/>
            <a:r>
              <a:rPr lang="en-ZA" sz="1400" dirty="0"/>
              <a:t>results</a:t>
            </a:r>
            <a:endParaRPr lang="en-GB" sz="1400" dirty="0"/>
          </a:p>
        </p:txBody>
      </p:sp>
      <p:sp>
        <p:nvSpPr>
          <p:cNvPr id="12" name="Rectangle: Rounded Corners 11">
            <a:extLst>
              <a:ext uri="{FF2B5EF4-FFF2-40B4-BE49-F238E27FC236}">
                <a16:creationId xmlns:a16="http://schemas.microsoft.com/office/drawing/2014/main" id="{0ED0231F-98E4-B1D8-F417-A9324895D1CC}"/>
              </a:ext>
            </a:extLst>
          </p:cNvPr>
          <p:cNvSpPr/>
          <p:nvPr/>
        </p:nvSpPr>
        <p:spPr>
          <a:xfrm>
            <a:off x="8452701" y="2384780"/>
            <a:ext cx="1024317" cy="648748"/>
          </a:xfrm>
          <a:prstGeom prst="roundRect">
            <a:avLst>
              <a:gd name="adj" fmla="val 20754"/>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6000" tIns="72000" rIns="36000" bIns="72000" rtlCol="0" anchor="ctr">
            <a:noAutofit/>
          </a:bodyPr>
          <a:lstStyle/>
          <a:p>
            <a:pPr algn="ctr"/>
            <a:r>
              <a:rPr lang="en-ZA" sz="1400" dirty="0"/>
              <a:t>Smear microscopy results </a:t>
            </a:r>
            <a:endParaRPr lang="en-GB" sz="1400" dirty="0"/>
          </a:p>
        </p:txBody>
      </p:sp>
      <p:sp>
        <p:nvSpPr>
          <p:cNvPr id="15" name="Rectangle: Rounded Corners 14">
            <a:extLst>
              <a:ext uri="{FF2B5EF4-FFF2-40B4-BE49-F238E27FC236}">
                <a16:creationId xmlns:a16="http://schemas.microsoft.com/office/drawing/2014/main" id="{D5417F4A-1AAF-591E-24F3-CC4CDF69423D}"/>
              </a:ext>
            </a:extLst>
          </p:cNvPr>
          <p:cNvSpPr/>
          <p:nvPr/>
        </p:nvSpPr>
        <p:spPr>
          <a:xfrm>
            <a:off x="2915261" y="2456031"/>
            <a:ext cx="1637689" cy="582444"/>
          </a:xfrm>
          <a:prstGeom prst="roundRect">
            <a:avLst>
              <a:gd name="adj" fmla="val 22997"/>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algn="ctr"/>
            <a:r>
              <a:rPr lang="en-ZA" sz="1400" dirty="0"/>
              <a:t>Patient demographics</a:t>
            </a:r>
            <a:endParaRPr lang="en-GB" sz="1400" dirty="0"/>
          </a:p>
        </p:txBody>
      </p:sp>
      <p:sp>
        <p:nvSpPr>
          <p:cNvPr id="16" name="Rectangle: Rounded Corners 15">
            <a:extLst>
              <a:ext uri="{FF2B5EF4-FFF2-40B4-BE49-F238E27FC236}">
                <a16:creationId xmlns:a16="http://schemas.microsoft.com/office/drawing/2014/main" id="{ECAE3426-BEAB-5242-FCDA-38862375CF22}"/>
              </a:ext>
            </a:extLst>
          </p:cNvPr>
          <p:cNvSpPr/>
          <p:nvPr/>
        </p:nvSpPr>
        <p:spPr>
          <a:xfrm>
            <a:off x="1337278" y="2456032"/>
            <a:ext cx="1208865" cy="582444"/>
          </a:xfrm>
          <a:prstGeom prst="roundRect">
            <a:avLst>
              <a:gd name="adj" fmla="val 21028"/>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algn="ctr"/>
            <a:r>
              <a:rPr lang="en-ZA" sz="1400" dirty="0"/>
              <a:t>Lab details </a:t>
            </a:r>
            <a:endParaRPr lang="en-GB" sz="1400" dirty="0"/>
          </a:p>
        </p:txBody>
      </p:sp>
      <p:sp>
        <p:nvSpPr>
          <p:cNvPr id="17" name="Rectangle: Rounded Corners 16">
            <a:extLst>
              <a:ext uri="{FF2B5EF4-FFF2-40B4-BE49-F238E27FC236}">
                <a16:creationId xmlns:a16="http://schemas.microsoft.com/office/drawing/2014/main" id="{F889B15C-AC58-F38B-124A-A3B0FFF9470E}"/>
              </a:ext>
            </a:extLst>
          </p:cNvPr>
          <p:cNvSpPr/>
          <p:nvPr/>
        </p:nvSpPr>
        <p:spPr>
          <a:xfrm>
            <a:off x="5626316" y="2384779"/>
            <a:ext cx="669709" cy="648748"/>
          </a:xfrm>
          <a:prstGeom prst="roundRect">
            <a:avLst>
              <a:gd name="adj" fmla="val 19533"/>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6000" tIns="72000" rIns="36000" bIns="72000" rtlCol="0" anchor="ctr">
            <a:spAutoFit/>
          </a:bodyPr>
          <a:lstStyle/>
          <a:p>
            <a:pPr algn="ctr"/>
            <a:r>
              <a:rPr lang="en-ZA" sz="1400" dirty="0"/>
              <a:t>HIV</a:t>
            </a:r>
          </a:p>
          <a:p>
            <a:pPr algn="ctr"/>
            <a:r>
              <a:rPr lang="en-ZA" sz="1400" dirty="0"/>
              <a:t>status</a:t>
            </a:r>
            <a:endParaRPr lang="en-GB" sz="1400" dirty="0"/>
          </a:p>
        </p:txBody>
      </p:sp>
      <p:grpSp>
        <p:nvGrpSpPr>
          <p:cNvPr id="3" name="Group 2">
            <a:extLst>
              <a:ext uri="{FF2B5EF4-FFF2-40B4-BE49-F238E27FC236}">
                <a16:creationId xmlns:a16="http://schemas.microsoft.com/office/drawing/2014/main" id="{002B2258-AB21-DCCB-F653-12C0347268EE}"/>
              </a:ext>
            </a:extLst>
          </p:cNvPr>
          <p:cNvGrpSpPr/>
          <p:nvPr/>
        </p:nvGrpSpPr>
        <p:grpSpPr>
          <a:xfrm>
            <a:off x="11437911" y="0"/>
            <a:ext cx="754088" cy="989017"/>
            <a:chOff x="11292051" y="0"/>
            <a:chExt cx="576000" cy="989017"/>
          </a:xfrm>
        </p:grpSpPr>
        <p:grpSp>
          <p:nvGrpSpPr>
            <p:cNvPr id="5" name="Group 4">
              <a:extLst>
                <a:ext uri="{FF2B5EF4-FFF2-40B4-BE49-F238E27FC236}">
                  <a16:creationId xmlns:a16="http://schemas.microsoft.com/office/drawing/2014/main" id="{837644F8-46CC-FD08-CFC4-4E2A2574F5DE}"/>
                </a:ext>
              </a:extLst>
            </p:cNvPr>
            <p:cNvGrpSpPr/>
            <p:nvPr/>
          </p:nvGrpSpPr>
          <p:grpSpPr>
            <a:xfrm>
              <a:off x="11292051" y="0"/>
              <a:ext cx="576000" cy="989017"/>
              <a:chOff x="5203556" y="0"/>
              <a:chExt cx="576000" cy="989017"/>
            </a:xfrm>
            <a:effectLst>
              <a:outerShdw blurRad="50800" dist="38100" dir="2700000" algn="tl" rotWithShape="0">
                <a:prstClr val="black">
                  <a:alpha val="40000"/>
                </a:prstClr>
              </a:outerShdw>
            </a:effectLst>
          </p:grpSpPr>
          <p:sp>
            <p:nvSpPr>
              <p:cNvPr id="8" name="Arrow: Pentagon 7">
                <a:extLst>
                  <a:ext uri="{FF2B5EF4-FFF2-40B4-BE49-F238E27FC236}">
                    <a16:creationId xmlns:a16="http://schemas.microsoft.com/office/drawing/2014/main" id="{192D9E44-29F0-7B41-EB8B-40011FDA708C}"/>
                  </a:ext>
                </a:extLst>
              </p:cNvPr>
              <p:cNvSpPr/>
              <p:nvPr/>
            </p:nvSpPr>
            <p:spPr>
              <a:xfrm rot="5400000">
                <a:off x="5407204" y="616666"/>
                <a:ext cx="171043" cy="573660"/>
              </a:xfrm>
              <a:prstGeom prst="homePlate">
                <a:avLst/>
              </a:prstGeom>
              <a:solidFill>
                <a:srgbClr val="04367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srgbClr val="043673"/>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A0A1E4F1-B744-3CD9-DBAE-C07216AC90EF}"/>
                  </a:ext>
                </a:extLst>
              </p:cNvPr>
              <p:cNvSpPr txBox="1"/>
              <p:nvPr/>
            </p:nvSpPr>
            <p:spPr>
              <a:xfrm>
                <a:off x="5203556" y="0"/>
                <a:ext cx="576000" cy="889402"/>
              </a:xfrm>
              <a:prstGeom prst="rect">
                <a:avLst/>
              </a:prstGeom>
              <a:solidFill>
                <a:srgbClr val="043673"/>
              </a:solidFill>
              <a:ln w="57150">
                <a:noFill/>
                <a:prstDash val="dashDot"/>
              </a:ln>
            </p:spPr>
            <p:txBody>
              <a:bodyPr wrap="square" lIns="36000" tIns="576000" rIns="36000" bIns="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all" spc="0" normalizeH="0" baseline="0" noProof="0" dirty="0">
                    <a:ln>
                      <a:noFill/>
                    </a:ln>
                    <a:solidFill>
                      <a:srgbClr val="043673"/>
                    </a:solidFill>
                    <a:effectLst/>
                    <a:uLnTx/>
                    <a:uFillTx/>
                    <a:latin typeface="Calibri"/>
                    <a:ea typeface="+mn-ea"/>
                  </a:rPr>
                  <a:t>ADULT</a:t>
                </a:r>
                <a:r>
                  <a:rPr kumimoji="0" lang="en-US" sz="800" b="1" i="0" u="none" strike="noStrike" kern="0" cap="all" spc="0" normalizeH="0" baseline="0" noProof="0" dirty="0">
                    <a:ln>
                      <a:noFill/>
                    </a:ln>
                    <a:solidFill>
                      <a:srgbClr val="043673"/>
                    </a:solidFill>
                    <a:effectLst/>
                    <a:uLnTx/>
                    <a:uFillTx/>
                    <a:latin typeface="Calibri"/>
                    <a:ea typeface="+mn-ea"/>
                  </a:rPr>
                  <a:t> &amp; </a:t>
                </a:r>
                <a:br>
                  <a:rPr kumimoji="0" lang="en-US" sz="1000" b="1" i="0" u="none" strike="noStrike" kern="0" cap="all" spc="0" normalizeH="0" baseline="0" noProof="0" dirty="0">
                    <a:ln>
                      <a:noFill/>
                    </a:ln>
                    <a:solidFill>
                      <a:srgbClr val="043673"/>
                    </a:solidFill>
                    <a:effectLst/>
                    <a:uLnTx/>
                    <a:uFillTx/>
                    <a:latin typeface="Calibri"/>
                    <a:ea typeface="+mn-ea"/>
                  </a:rPr>
                </a:br>
                <a:r>
                  <a:rPr kumimoji="0" lang="en-US" sz="1000" b="1" i="0" u="none" strike="noStrike" kern="0" cap="all" spc="0" normalizeH="0" baseline="0" noProof="0" dirty="0">
                    <a:ln>
                      <a:noFill/>
                    </a:ln>
                    <a:solidFill>
                      <a:srgbClr val="043673"/>
                    </a:solidFill>
                    <a:effectLst/>
                    <a:uLnTx/>
                    <a:uFillTx/>
                    <a:latin typeface="Calibri"/>
                    <a:ea typeface="+mn-ea"/>
                  </a:rPr>
                  <a:t>CHILD</a:t>
                </a:r>
              </a:p>
            </p:txBody>
          </p:sp>
        </p:grpSp>
        <p:pic>
          <p:nvPicPr>
            <p:cNvPr id="6" name="Picture 5" descr="A blue and yellow gear with a globe and a pin pointer&#10;&#10;Description automatically generated">
              <a:extLst>
                <a:ext uri="{FF2B5EF4-FFF2-40B4-BE49-F238E27FC236}">
                  <a16:creationId xmlns:a16="http://schemas.microsoft.com/office/drawing/2014/main" id="{2F8BF192-ED02-F1D7-D111-81511777FB5D}"/>
                </a:ext>
              </a:extLst>
            </p:cNvPr>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r="40546"/>
            <a:stretch/>
          </p:blipFill>
          <p:spPr>
            <a:xfrm>
              <a:off x="11342415" y="39346"/>
              <a:ext cx="508847" cy="481424"/>
            </a:xfrm>
            <a:prstGeom prst="rect">
              <a:avLst/>
            </a:prstGeom>
          </p:spPr>
        </p:pic>
        <p:sp>
          <p:nvSpPr>
            <p:cNvPr id="7" name="TextBox 6">
              <a:extLst>
                <a:ext uri="{FF2B5EF4-FFF2-40B4-BE49-F238E27FC236}">
                  <a16:creationId xmlns:a16="http://schemas.microsoft.com/office/drawing/2014/main" id="{381664D6-A46A-3CD4-7E3A-FBB735745737}"/>
                </a:ext>
              </a:extLst>
            </p:cNvPr>
            <p:cNvSpPr txBox="1"/>
            <p:nvPr/>
          </p:nvSpPr>
          <p:spPr>
            <a:xfrm>
              <a:off x="11299523" y="505448"/>
              <a:ext cx="568528" cy="4154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700" b="1" i="0" u="none" strike="noStrike" kern="0" cap="none" spc="-20" normalizeH="0" baseline="0" noProof="0" dirty="0">
                  <a:ln>
                    <a:noFill/>
                  </a:ln>
                  <a:solidFill>
                    <a:srgbClr val="FFFFFF"/>
                  </a:solidFill>
                  <a:effectLst/>
                  <a:uLnTx/>
                  <a:uFillTx/>
                  <a:latin typeface="Calibri"/>
                  <a:ea typeface="+mn-ea"/>
                </a:rPr>
                <a:t>ADAPT TO LOCAL SETTING </a:t>
              </a:r>
              <a:endParaRPr kumimoji="0" lang="en-GB" sz="700" b="1" i="0" u="none" strike="noStrike" kern="0" cap="none" spc="-20" normalizeH="0" baseline="0" noProof="0" dirty="0">
                <a:ln>
                  <a:noFill/>
                </a:ln>
                <a:solidFill>
                  <a:srgbClr val="FFFFFF"/>
                </a:solidFill>
                <a:effectLst/>
                <a:uLnTx/>
                <a:uFillTx/>
                <a:latin typeface="Calibri"/>
                <a:ea typeface="+mn-ea"/>
              </a:endParaRPr>
            </a:p>
          </p:txBody>
        </p:sp>
      </p:grpSp>
    </p:spTree>
    <p:extLst>
      <p:ext uri="{BB962C8B-B14F-4D97-AF65-F5344CB8AC3E}">
        <p14:creationId xmlns:p14="http://schemas.microsoft.com/office/powerpoint/2010/main" val="1979695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5A1AB-053C-3BAD-0EC8-34166F11616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9454B7E-18AF-C646-8751-33B0A50000B5}"/>
              </a:ext>
            </a:extLst>
          </p:cNvPr>
          <p:cNvSpPr>
            <a:spLocks noGrp="1"/>
          </p:cNvSpPr>
          <p:nvPr>
            <p:ph type="title"/>
          </p:nvPr>
        </p:nvSpPr>
        <p:spPr/>
        <p:txBody>
          <a:bodyPr>
            <a:normAutofit/>
          </a:bodyPr>
          <a:lstStyle/>
          <a:p>
            <a:r>
              <a:rPr lang="en-ZA" sz="3200" b="1" dirty="0"/>
              <a:t>Discussion: Presumptive TB and </a:t>
            </a:r>
            <a:br>
              <a:rPr lang="en-ZA" sz="3200" b="1" dirty="0"/>
            </a:br>
            <a:r>
              <a:rPr lang="en-ZA" sz="3200" b="1" dirty="0"/>
              <a:t>TB laboratory registers </a:t>
            </a:r>
          </a:p>
        </p:txBody>
      </p:sp>
      <p:sp>
        <p:nvSpPr>
          <p:cNvPr id="5" name="Text Placeholder 4">
            <a:extLst>
              <a:ext uri="{FF2B5EF4-FFF2-40B4-BE49-F238E27FC236}">
                <a16:creationId xmlns:a16="http://schemas.microsoft.com/office/drawing/2014/main" id="{0C421AA7-2B95-7CA9-7D71-0D6951AEDF90}"/>
              </a:ext>
            </a:extLst>
          </p:cNvPr>
          <p:cNvSpPr>
            <a:spLocks noGrp="1"/>
          </p:cNvSpPr>
          <p:nvPr>
            <p:ph type="body" sz="quarter" idx="25"/>
          </p:nvPr>
        </p:nvSpPr>
        <p:spPr/>
        <p:txBody>
          <a:bodyPr/>
          <a:lstStyle/>
          <a:p>
            <a:pPr algn="ctr">
              <a:defRPr/>
            </a:pPr>
            <a:r>
              <a:rPr lang="en-GB" altLang="x-none" sz="2400" dirty="0">
                <a:solidFill>
                  <a:schemeClr val="bg1"/>
                </a:solidFill>
              </a:rPr>
              <a:t>Why do we need both presumptive TB and TB laboratory registers? </a:t>
            </a:r>
          </a:p>
        </p:txBody>
      </p:sp>
    </p:spTree>
    <p:extLst>
      <p:ext uri="{BB962C8B-B14F-4D97-AF65-F5344CB8AC3E}">
        <p14:creationId xmlns:p14="http://schemas.microsoft.com/office/powerpoint/2010/main" val="3317369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5C315A-1EE9-490A-973B-660546266162}"/>
              </a:ext>
            </a:extLst>
          </p:cNvPr>
          <p:cNvPicPr>
            <a:picLocks noChangeAspect="1"/>
          </p:cNvPicPr>
          <p:nvPr/>
        </p:nvPicPr>
        <p:blipFill>
          <a:blip r:embed="rId3"/>
          <a:stretch>
            <a:fillRect/>
          </a:stretch>
        </p:blipFill>
        <p:spPr>
          <a:xfrm>
            <a:off x="-7314754" y="500297"/>
            <a:ext cx="7155098" cy="3774092"/>
          </a:xfrm>
          <a:prstGeom prst="rect">
            <a:avLst/>
          </a:prstGeom>
        </p:spPr>
      </p:pic>
      <p:sp>
        <p:nvSpPr>
          <p:cNvPr id="10" name="Title 9">
            <a:extLst>
              <a:ext uri="{FF2B5EF4-FFF2-40B4-BE49-F238E27FC236}">
                <a16:creationId xmlns:a16="http://schemas.microsoft.com/office/drawing/2014/main" id="{FF8FBA61-E614-D00A-0744-53142548EE21}"/>
              </a:ext>
            </a:extLst>
          </p:cNvPr>
          <p:cNvSpPr>
            <a:spLocks noGrp="1"/>
          </p:cNvSpPr>
          <p:nvPr>
            <p:ph type="title"/>
          </p:nvPr>
        </p:nvSpPr>
        <p:spPr/>
        <p:txBody>
          <a:bodyPr>
            <a:normAutofit/>
          </a:bodyPr>
          <a:lstStyle/>
          <a:p>
            <a:r>
              <a:rPr lang="en-GB" dirty="0"/>
              <a:t>TB register </a:t>
            </a:r>
          </a:p>
        </p:txBody>
      </p:sp>
      <p:sp>
        <p:nvSpPr>
          <p:cNvPr id="5" name="TextBox 4">
            <a:extLst>
              <a:ext uri="{FF2B5EF4-FFF2-40B4-BE49-F238E27FC236}">
                <a16:creationId xmlns:a16="http://schemas.microsoft.com/office/drawing/2014/main" id="{6E5E13F9-D5F7-19B0-FEEF-9B5ECB07E6F7}"/>
              </a:ext>
            </a:extLst>
          </p:cNvPr>
          <p:cNvSpPr txBox="1"/>
          <p:nvPr/>
        </p:nvSpPr>
        <p:spPr>
          <a:xfrm>
            <a:off x="695325" y="6253538"/>
            <a:ext cx="10656888" cy="246221"/>
          </a:xfrm>
          <a:prstGeom prst="rect">
            <a:avLst/>
          </a:prstGeom>
          <a:solidFill>
            <a:schemeClr val="bg2">
              <a:lumMod val="85000"/>
            </a:schemeClr>
          </a:solidFill>
          <a:effectLst>
            <a:outerShdw blurRad="50800" dist="38100" dir="2700000" algn="tl" rotWithShape="0">
              <a:prstClr val="black">
                <a:alpha val="40000"/>
              </a:prstClr>
            </a:outerShdw>
          </a:effectLst>
        </p:spPr>
        <p:txBody>
          <a:bodyPr wrap="square" rtlCol="0">
            <a:spAutoFit/>
          </a:bodyPr>
          <a:lstStyle/>
          <a:p>
            <a:r>
              <a:rPr lang="en-GB" sz="1000" dirty="0">
                <a:latin typeface="+mn-lt"/>
              </a:rPr>
              <a:t>Source: Management of Tuberculosis: </a:t>
            </a:r>
            <a:r>
              <a:rPr lang="en-US" sz="1000" dirty="0">
                <a:latin typeface="+mn-lt"/>
              </a:rPr>
              <a:t>A</a:t>
            </a:r>
            <a:r>
              <a:rPr lang="en-GB" sz="1000" dirty="0">
                <a:latin typeface="+mn-lt"/>
              </a:rPr>
              <a:t> Guide to Essential Practice. The Union; 2019.</a:t>
            </a:r>
            <a:endParaRPr lang="en-US" sz="1000" dirty="0">
              <a:latin typeface="+mn-lt"/>
            </a:endParaRPr>
          </a:p>
        </p:txBody>
      </p:sp>
      <p:pic>
        <p:nvPicPr>
          <p:cNvPr id="7" name="Picture 6" descr="A white rectangular object with black lines&#10;&#10;Description automatically generated with medium confidence">
            <a:extLst>
              <a:ext uri="{FF2B5EF4-FFF2-40B4-BE49-F238E27FC236}">
                <a16:creationId xmlns:a16="http://schemas.microsoft.com/office/drawing/2014/main" id="{FE580604-D0A5-EC0E-61B6-E7576C5E8B5A}"/>
              </a:ext>
            </a:extLst>
          </p:cNvPr>
          <p:cNvPicPr>
            <a:picLocks noChangeAspect="1"/>
          </p:cNvPicPr>
          <p:nvPr/>
        </p:nvPicPr>
        <p:blipFill rotWithShape="1">
          <a:blip r:embed="rId4">
            <a:extLst>
              <a:ext uri="{28A0092B-C50C-407E-A947-70E740481C1C}">
                <a14:useLocalDpi xmlns:a14="http://schemas.microsoft.com/office/drawing/2010/main" val="0"/>
              </a:ext>
            </a:extLst>
          </a:blip>
          <a:srcRect b="41620"/>
          <a:stretch/>
        </p:blipFill>
        <p:spPr>
          <a:xfrm>
            <a:off x="695325" y="1376364"/>
            <a:ext cx="10302875" cy="4351057"/>
          </a:xfrm>
          <a:prstGeom prst="rect">
            <a:avLst/>
          </a:prstGeom>
          <a:ln>
            <a:solidFill>
              <a:schemeClr val="bg2">
                <a:lumMod val="65000"/>
              </a:schemeClr>
            </a:solidFill>
          </a:ln>
          <a:effectLst>
            <a:outerShdw blurRad="50800" dist="38100" dir="2700000" algn="tl" rotWithShape="0">
              <a:prstClr val="black">
                <a:alpha val="40000"/>
              </a:prstClr>
            </a:outerShdw>
          </a:effectLst>
        </p:spPr>
      </p:pic>
      <p:pic>
        <p:nvPicPr>
          <p:cNvPr id="9" name="Picture 8" descr="A black and white form with text">
            <a:extLst>
              <a:ext uri="{FF2B5EF4-FFF2-40B4-BE49-F238E27FC236}">
                <a16:creationId xmlns:a16="http://schemas.microsoft.com/office/drawing/2014/main" id="{31CE9CCE-284C-BF7B-0F31-81B280E9B1AB}"/>
              </a:ext>
            </a:extLst>
          </p:cNvPr>
          <p:cNvPicPr>
            <a:picLocks noChangeAspect="1"/>
          </p:cNvPicPr>
          <p:nvPr/>
        </p:nvPicPr>
        <p:blipFill rotWithShape="1">
          <a:blip r:embed="rId5">
            <a:extLst>
              <a:ext uri="{28A0092B-C50C-407E-A947-70E740481C1C}">
                <a14:useLocalDpi xmlns:a14="http://schemas.microsoft.com/office/drawing/2010/main" val="0"/>
              </a:ext>
            </a:extLst>
          </a:blip>
          <a:srcRect b="55612"/>
          <a:stretch/>
        </p:blipFill>
        <p:spPr>
          <a:xfrm>
            <a:off x="3378200" y="3316450"/>
            <a:ext cx="7974013" cy="2560475"/>
          </a:xfrm>
          <a:prstGeom prst="rect">
            <a:avLst/>
          </a:prstGeom>
          <a:ln>
            <a:solidFill>
              <a:schemeClr val="bg2">
                <a:lumMod val="65000"/>
              </a:schemeClr>
            </a:solidFill>
          </a:ln>
          <a:effectLst>
            <a:outerShdw blurRad="50800" dist="38100" dir="2700000" algn="tl" rotWithShape="0">
              <a:prstClr val="black">
                <a:alpha val="40000"/>
              </a:prstClr>
            </a:outerShdw>
          </a:effectLst>
        </p:spPr>
      </p:pic>
      <p:sp>
        <p:nvSpPr>
          <p:cNvPr id="11" name="Oval 10">
            <a:extLst>
              <a:ext uri="{FF2B5EF4-FFF2-40B4-BE49-F238E27FC236}">
                <a16:creationId xmlns:a16="http://schemas.microsoft.com/office/drawing/2014/main" id="{1BD77597-522E-937F-EC75-8AD2E379394C}"/>
              </a:ext>
            </a:extLst>
          </p:cNvPr>
          <p:cNvSpPr/>
          <p:nvPr/>
        </p:nvSpPr>
        <p:spPr>
          <a:xfrm>
            <a:off x="9946148" y="306622"/>
            <a:ext cx="1307742" cy="1307742"/>
          </a:xfrm>
          <a:prstGeom prst="ellipse">
            <a:avLst/>
          </a:prstGeom>
          <a:blipFill>
            <a:blip r:embed="rId6" cstate="print">
              <a:extLst>
                <a:ext uri="{28A0092B-C50C-407E-A947-70E740481C1C}">
                  <a14:useLocalDpi xmlns:a14="http://schemas.microsoft.com/office/drawing/2010/main" val="0"/>
                </a:ext>
              </a:extLst>
            </a:blip>
            <a:srcRect/>
            <a:stretch>
              <a:fillRect l="-18000" r="-18000"/>
            </a:stretch>
          </a:blipFill>
          <a:ln>
            <a:solidFill>
              <a:schemeClr val="accent2"/>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
        <p:nvSpPr>
          <p:cNvPr id="12" name="Rectangle: Rounded Corners 11">
            <a:extLst>
              <a:ext uri="{FF2B5EF4-FFF2-40B4-BE49-F238E27FC236}">
                <a16:creationId xmlns:a16="http://schemas.microsoft.com/office/drawing/2014/main" id="{5EAF2634-BBAF-FE24-A8BC-C7EF9FF74C52}"/>
              </a:ext>
            </a:extLst>
          </p:cNvPr>
          <p:cNvSpPr/>
          <p:nvPr/>
        </p:nvSpPr>
        <p:spPr>
          <a:xfrm>
            <a:off x="2247417" y="2894727"/>
            <a:ext cx="2730983" cy="317330"/>
          </a:xfrm>
          <a:prstGeom prst="roundRect">
            <a:avLst>
              <a:gd name="adj" fmla="val 36678"/>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algn="ctr"/>
            <a:r>
              <a:rPr lang="en-ZA" dirty="0"/>
              <a:t>Patient demographics</a:t>
            </a:r>
            <a:endParaRPr lang="en-GB" dirty="0"/>
          </a:p>
        </p:txBody>
      </p:sp>
      <p:sp>
        <p:nvSpPr>
          <p:cNvPr id="13" name="Rectangle: Rounded Corners 12">
            <a:extLst>
              <a:ext uri="{FF2B5EF4-FFF2-40B4-BE49-F238E27FC236}">
                <a16:creationId xmlns:a16="http://schemas.microsoft.com/office/drawing/2014/main" id="{487563F3-7859-A68B-BB07-C97F14C10071}"/>
              </a:ext>
            </a:extLst>
          </p:cNvPr>
          <p:cNvSpPr/>
          <p:nvPr/>
        </p:nvSpPr>
        <p:spPr>
          <a:xfrm>
            <a:off x="5165001" y="2927681"/>
            <a:ext cx="1553300" cy="317330"/>
          </a:xfrm>
          <a:prstGeom prst="roundRect">
            <a:avLst>
              <a:gd name="adj" fmla="val 36678"/>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algn="ctr"/>
            <a:r>
              <a:rPr lang="en-ZA" dirty="0"/>
              <a:t>Rx details</a:t>
            </a:r>
            <a:endParaRPr lang="en-GB" dirty="0"/>
          </a:p>
        </p:txBody>
      </p:sp>
      <p:sp>
        <p:nvSpPr>
          <p:cNvPr id="14" name="Rectangle: Rounded Corners 13">
            <a:extLst>
              <a:ext uri="{FF2B5EF4-FFF2-40B4-BE49-F238E27FC236}">
                <a16:creationId xmlns:a16="http://schemas.microsoft.com/office/drawing/2014/main" id="{20FD2A8A-8619-6A8D-B603-3008337813A4}"/>
              </a:ext>
            </a:extLst>
          </p:cNvPr>
          <p:cNvSpPr/>
          <p:nvPr/>
        </p:nvSpPr>
        <p:spPr>
          <a:xfrm>
            <a:off x="6784159" y="2927681"/>
            <a:ext cx="668380" cy="317330"/>
          </a:xfrm>
          <a:prstGeom prst="roundRect">
            <a:avLst>
              <a:gd name="adj" fmla="val 36678"/>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algn="ctr"/>
            <a:r>
              <a:rPr lang="en-ZA" dirty="0"/>
              <a:t>Site</a:t>
            </a:r>
            <a:endParaRPr lang="en-GB" dirty="0"/>
          </a:p>
        </p:txBody>
      </p:sp>
      <p:sp>
        <p:nvSpPr>
          <p:cNvPr id="15" name="Rectangle: Rounded Corners 14">
            <a:extLst>
              <a:ext uri="{FF2B5EF4-FFF2-40B4-BE49-F238E27FC236}">
                <a16:creationId xmlns:a16="http://schemas.microsoft.com/office/drawing/2014/main" id="{B61396D2-B060-A75B-E756-9A15E1D3435D}"/>
              </a:ext>
            </a:extLst>
          </p:cNvPr>
          <p:cNvSpPr/>
          <p:nvPr/>
        </p:nvSpPr>
        <p:spPr>
          <a:xfrm rot="10800000" flipH="1" flipV="1">
            <a:off x="8730609" y="3081704"/>
            <a:ext cx="923931" cy="355937"/>
          </a:xfrm>
          <a:prstGeom prst="roundRect">
            <a:avLst>
              <a:gd name="adj" fmla="val 18816"/>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72000" tIns="36000" rIns="72000" bIns="36000" rtlCol="0" anchor="ctr">
            <a:spAutoFit/>
          </a:bodyPr>
          <a:lstStyle/>
          <a:p>
            <a:pPr algn="ctr"/>
            <a:r>
              <a:rPr lang="en-ZA" sz="1600" dirty="0"/>
              <a:t>Category</a:t>
            </a:r>
            <a:endParaRPr lang="en-GB" sz="1600" dirty="0"/>
          </a:p>
        </p:txBody>
      </p:sp>
      <p:sp>
        <p:nvSpPr>
          <p:cNvPr id="16" name="Rectangle: Rounded Corners 15">
            <a:extLst>
              <a:ext uri="{FF2B5EF4-FFF2-40B4-BE49-F238E27FC236}">
                <a16:creationId xmlns:a16="http://schemas.microsoft.com/office/drawing/2014/main" id="{1F7B98DA-1B62-1F0A-3976-87022491194A}"/>
              </a:ext>
            </a:extLst>
          </p:cNvPr>
          <p:cNvSpPr/>
          <p:nvPr/>
        </p:nvSpPr>
        <p:spPr>
          <a:xfrm>
            <a:off x="4576159" y="5822653"/>
            <a:ext cx="1923701" cy="317330"/>
          </a:xfrm>
          <a:prstGeom prst="roundRect">
            <a:avLst>
              <a:gd name="adj" fmla="val 36678"/>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algn="ctr"/>
            <a:r>
              <a:rPr lang="en-ZA" dirty="0"/>
              <a:t>Lab results</a:t>
            </a:r>
            <a:endParaRPr lang="en-GB" dirty="0"/>
          </a:p>
        </p:txBody>
      </p:sp>
      <p:sp>
        <p:nvSpPr>
          <p:cNvPr id="17" name="Rectangle: Rounded Corners 16">
            <a:extLst>
              <a:ext uri="{FF2B5EF4-FFF2-40B4-BE49-F238E27FC236}">
                <a16:creationId xmlns:a16="http://schemas.microsoft.com/office/drawing/2014/main" id="{69B5E51D-5DB8-A19E-E98B-6DC61716F611}"/>
              </a:ext>
            </a:extLst>
          </p:cNvPr>
          <p:cNvSpPr/>
          <p:nvPr/>
        </p:nvSpPr>
        <p:spPr>
          <a:xfrm>
            <a:off x="6839299" y="5822653"/>
            <a:ext cx="1687481" cy="317330"/>
          </a:xfrm>
          <a:prstGeom prst="roundRect">
            <a:avLst>
              <a:gd name="adj" fmla="val 36678"/>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algn="ctr"/>
            <a:r>
              <a:rPr lang="en-ZA" dirty="0"/>
              <a:t>Rx outcome</a:t>
            </a:r>
            <a:endParaRPr lang="en-GB" dirty="0"/>
          </a:p>
        </p:txBody>
      </p:sp>
      <p:sp>
        <p:nvSpPr>
          <p:cNvPr id="18" name="Rectangle: Rounded Corners 17">
            <a:extLst>
              <a:ext uri="{FF2B5EF4-FFF2-40B4-BE49-F238E27FC236}">
                <a16:creationId xmlns:a16="http://schemas.microsoft.com/office/drawing/2014/main" id="{A79C28A3-6238-1633-F0E7-8D4BB87E99F5}"/>
              </a:ext>
            </a:extLst>
          </p:cNvPr>
          <p:cNvSpPr/>
          <p:nvPr/>
        </p:nvSpPr>
        <p:spPr>
          <a:xfrm>
            <a:off x="8797639" y="5822653"/>
            <a:ext cx="856901" cy="317330"/>
          </a:xfrm>
          <a:prstGeom prst="roundRect">
            <a:avLst>
              <a:gd name="adj" fmla="val 36678"/>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algn="ctr"/>
            <a:r>
              <a:rPr lang="en-ZA" dirty="0"/>
              <a:t>HIV</a:t>
            </a:r>
            <a:endParaRPr lang="en-GB" dirty="0"/>
          </a:p>
        </p:txBody>
      </p:sp>
      <p:grpSp>
        <p:nvGrpSpPr>
          <p:cNvPr id="3" name="Group 2">
            <a:extLst>
              <a:ext uri="{FF2B5EF4-FFF2-40B4-BE49-F238E27FC236}">
                <a16:creationId xmlns:a16="http://schemas.microsoft.com/office/drawing/2014/main" id="{1007FCF8-1A08-B623-F97F-7CE3B09E553E}"/>
              </a:ext>
            </a:extLst>
          </p:cNvPr>
          <p:cNvGrpSpPr/>
          <p:nvPr/>
        </p:nvGrpSpPr>
        <p:grpSpPr>
          <a:xfrm>
            <a:off x="11496675" y="0"/>
            <a:ext cx="710518" cy="989017"/>
            <a:chOff x="11292051" y="0"/>
            <a:chExt cx="576000" cy="989017"/>
          </a:xfrm>
        </p:grpSpPr>
        <p:grpSp>
          <p:nvGrpSpPr>
            <p:cNvPr id="4" name="Group 3">
              <a:extLst>
                <a:ext uri="{FF2B5EF4-FFF2-40B4-BE49-F238E27FC236}">
                  <a16:creationId xmlns:a16="http://schemas.microsoft.com/office/drawing/2014/main" id="{1B82186E-8282-FEA7-29FA-F1D1C220E714}"/>
                </a:ext>
              </a:extLst>
            </p:cNvPr>
            <p:cNvGrpSpPr/>
            <p:nvPr/>
          </p:nvGrpSpPr>
          <p:grpSpPr>
            <a:xfrm>
              <a:off x="11292051" y="0"/>
              <a:ext cx="576000" cy="989017"/>
              <a:chOff x="5203556" y="0"/>
              <a:chExt cx="576000" cy="989017"/>
            </a:xfrm>
            <a:effectLst>
              <a:outerShdw blurRad="50800" dist="38100" dir="2700000" algn="tl" rotWithShape="0">
                <a:prstClr val="black">
                  <a:alpha val="40000"/>
                </a:prstClr>
              </a:outerShdw>
            </a:effectLst>
          </p:grpSpPr>
          <p:sp>
            <p:nvSpPr>
              <p:cNvPr id="19" name="Arrow: Pentagon 18">
                <a:extLst>
                  <a:ext uri="{FF2B5EF4-FFF2-40B4-BE49-F238E27FC236}">
                    <a16:creationId xmlns:a16="http://schemas.microsoft.com/office/drawing/2014/main" id="{B5E20EDF-1C8D-AAE8-7E30-2C6C3DDC27ED}"/>
                  </a:ext>
                </a:extLst>
              </p:cNvPr>
              <p:cNvSpPr/>
              <p:nvPr/>
            </p:nvSpPr>
            <p:spPr>
              <a:xfrm rot="5400000">
                <a:off x="5407204" y="616666"/>
                <a:ext cx="171043" cy="573660"/>
              </a:xfrm>
              <a:prstGeom prst="homePlate">
                <a:avLst/>
              </a:prstGeom>
              <a:solidFill>
                <a:srgbClr val="04367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srgbClr val="043673"/>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0C4F13E2-92F5-FD50-C8C5-C98275BE9AE6}"/>
                  </a:ext>
                </a:extLst>
              </p:cNvPr>
              <p:cNvSpPr txBox="1"/>
              <p:nvPr/>
            </p:nvSpPr>
            <p:spPr>
              <a:xfrm>
                <a:off x="5203556" y="0"/>
                <a:ext cx="576000" cy="889402"/>
              </a:xfrm>
              <a:prstGeom prst="rect">
                <a:avLst/>
              </a:prstGeom>
              <a:solidFill>
                <a:srgbClr val="043673"/>
              </a:solidFill>
              <a:ln w="57150">
                <a:noFill/>
                <a:prstDash val="dashDot"/>
              </a:ln>
            </p:spPr>
            <p:txBody>
              <a:bodyPr wrap="square" lIns="36000" tIns="576000" rIns="36000" bIns="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all" spc="0" normalizeH="0" baseline="0" noProof="0" dirty="0">
                    <a:ln>
                      <a:noFill/>
                    </a:ln>
                    <a:solidFill>
                      <a:srgbClr val="043673"/>
                    </a:solidFill>
                    <a:effectLst/>
                    <a:uLnTx/>
                    <a:uFillTx/>
                    <a:latin typeface="Calibri"/>
                    <a:ea typeface="+mn-ea"/>
                  </a:rPr>
                  <a:t>ADULT</a:t>
                </a:r>
                <a:r>
                  <a:rPr kumimoji="0" lang="en-US" sz="800" b="1" i="0" u="none" strike="noStrike" kern="0" cap="all" spc="0" normalizeH="0" baseline="0" noProof="0" dirty="0">
                    <a:ln>
                      <a:noFill/>
                    </a:ln>
                    <a:solidFill>
                      <a:srgbClr val="043673"/>
                    </a:solidFill>
                    <a:effectLst/>
                    <a:uLnTx/>
                    <a:uFillTx/>
                    <a:latin typeface="Calibri"/>
                    <a:ea typeface="+mn-ea"/>
                  </a:rPr>
                  <a:t> &amp; </a:t>
                </a:r>
                <a:br>
                  <a:rPr kumimoji="0" lang="en-US" sz="1000" b="1" i="0" u="none" strike="noStrike" kern="0" cap="all" spc="0" normalizeH="0" baseline="0" noProof="0" dirty="0">
                    <a:ln>
                      <a:noFill/>
                    </a:ln>
                    <a:solidFill>
                      <a:srgbClr val="043673"/>
                    </a:solidFill>
                    <a:effectLst/>
                    <a:uLnTx/>
                    <a:uFillTx/>
                    <a:latin typeface="Calibri"/>
                    <a:ea typeface="+mn-ea"/>
                  </a:rPr>
                </a:br>
                <a:r>
                  <a:rPr kumimoji="0" lang="en-US" sz="1000" b="1" i="0" u="none" strike="noStrike" kern="0" cap="all" spc="0" normalizeH="0" baseline="0" noProof="0" dirty="0">
                    <a:ln>
                      <a:noFill/>
                    </a:ln>
                    <a:solidFill>
                      <a:srgbClr val="043673"/>
                    </a:solidFill>
                    <a:effectLst/>
                    <a:uLnTx/>
                    <a:uFillTx/>
                    <a:latin typeface="Calibri"/>
                    <a:ea typeface="+mn-ea"/>
                  </a:rPr>
                  <a:t>CHILD</a:t>
                </a:r>
              </a:p>
            </p:txBody>
          </p:sp>
        </p:grpSp>
        <p:pic>
          <p:nvPicPr>
            <p:cNvPr id="6" name="Picture 5" descr="A blue and yellow gear with a globe and a pin pointer&#10;&#10;Description automatically generated">
              <a:extLst>
                <a:ext uri="{FF2B5EF4-FFF2-40B4-BE49-F238E27FC236}">
                  <a16:creationId xmlns:a16="http://schemas.microsoft.com/office/drawing/2014/main" id="{55FA02CE-21D1-4016-1D33-D61352BE80A8}"/>
                </a:ext>
              </a:extLst>
            </p:cNvPr>
            <p:cNvPicPr>
              <a:picLocks noChangeAspect="1"/>
            </p:cNvPicPr>
            <p:nvPr/>
          </p:nvPicPr>
          <p:blipFill rotWithShape="1">
            <a:blip r:embed="rId7" cstate="print">
              <a:lum bright="70000" contrast="-70000"/>
              <a:extLst>
                <a:ext uri="{28A0092B-C50C-407E-A947-70E740481C1C}">
                  <a14:useLocalDpi xmlns:a14="http://schemas.microsoft.com/office/drawing/2010/main" val="0"/>
                </a:ext>
              </a:extLst>
            </a:blip>
            <a:srcRect r="40546"/>
            <a:stretch/>
          </p:blipFill>
          <p:spPr>
            <a:xfrm>
              <a:off x="11342415" y="39346"/>
              <a:ext cx="508847" cy="481424"/>
            </a:xfrm>
            <a:prstGeom prst="rect">
              <a:avLst/>
            </a:prstGeom>
          </p:spPr>
        </p:pic>
        <p:sp>
          <p:nvSpPr>
            <p:cNvPr id="8" name="TextBox 7">
              <a:extLst>
                <a:ext uri="{FF2B5EF4-FFF2-40B4-BE49-F238E27FC236}">
                  <a16:creationId xmlns:a16="http://schemas.microsoft.com/office/drawing/2014/main" id="{51C09D74-6D24-D86D-08BF-1EF6D218DDBE}"/>
                </a:ext>
              </a:extLst>
            </p:cNvPr>
            <p:cNvSpPr txBox="1"/>
            <p:nvPr/>
          </p:nvSpPr>
          <p:spPr>
            <a:xfrm>
              <a:off x="11299523" y="505448"/>
              <a:ext cx="568528" cy="4154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700" b="1" i="0" u="none" strike="noStrike" kern="0" cap="none" spc="-20" normalizeH="0" baseline="0" noProof="0" dirty="0">
                  <a:ln>
                    <a:noFill/>
                  </a:ln>
                  <a:solidFill>
                    <a:srgbClr val="FFFFFF"/>
                  </a:solidFill>
                  <a:effectLst/>
                  <a:uLnTx/>
                  <a:uFillTx/>
                  <a:latin typeface="Calibri"/>
                  <a:ea typeface="+mn-ea"/>
                </a:rPr>
                <a:t>ADAPT TO LOCAL SETTING </a:t>
              </a:r>
              <a:endParaRPr kumimoji="0" lang="en-GB" sz="700" b="1" i="0" u="none" strike="noStrike" kern="0" cap="none" spc="-20" normalizeH="0" baseline="0" noProof="0" dirty="0">
                <a:ln>
                  <a:noFill/>
                </a:ln>
                <a:solidFill>
                  <a:srgbClr val="FFFFFF"/>
                </a:solidFill>
                <a:effectLst/>
                <a:uLnTx/>
                <a:uFillTx/>
                <a:latin typeface="Calibri"/>
                <a:ea typeface="+mn-ea"/>
              </a:endParaRPr>
            </a:p>
          </p:txBody>
        </p:sp>
      </p:grpSp>
    </p:spTree>
    <p:extLst>
      <p:ext uri="{BB962C8B-B14F-4D97-AF65-F5344CB8AC3E}">
        <p14:creationId xmlns:p14="http://schemas.microsoft.com/office/powerpoint/2010/main" val="3691851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TB treatment outcome definitions  </a:t>
            </a:r>
          </a:p>
        </p:txBody>
      </p:sp>
      <p:graphicFrame>
        <p:nvGraphicFramePr>
          <p:cNvPr id="2" name="Table Placeholder 5">
            <a:extLst>
              <a:ext uri="{FF2B5EF4-FFF2-40B4-BE49-F238E27FC236}">
                <a16:creationId xmlns:a16="http://schemas.microsoft.com/office/drawing/2014/main" id="{DCBDAD29-DC46-D851-F97B-863634462586}"/>
              </a:ext>
            </a:extLst>
          </p:cNvPr>
          <p:cNvGraphicFramePr>
            <a:graphicFrameLocks/>
          </p:cNvGraphicFramePr>
          <p:nvPr/>
        </p:nvGraphicFramePr>
        <p:xfrm>
          <a:off x="641350" y="1376363"/>
          <a:ext cx="10909300" cy="4642611"/>
        </p:xfrm>
        <a:graphic>
          <a:graphicData uri="http://schemas.openxmlformats.org/drawingml/2006/table">
            <a:tbl>
              <a:tblPr firstRow="1" bandRow="1"/>
              <a:tblGrid>
                <a:gridCol w="2038190">
                  <a:extLst>
                    <a:ext uri="{9D8B030D-6E8A-4147-A177-3AD203B41FA5}">
                      <a16:colId xmlns:a16="http://schemas.microsoft.com/office/drawing/2014/main" val="1121367642"/>
                    </a:ext>
                  </a:extLst>
                </a:gridCol>
                <a:gridCol w="8871110">
                  <a:extLst>
                    <a:ext uri="{9D8B030D-6E8A-4147-A177-3AD203B41FA5}">
                      <a16:colId xmlns:a16="http://schemas.microsoft.com/office/drawing/2014/main" val="302585313"/>
                    </a:ext>
                  </a:extLst>
                </a:gridCol>
              </a:tblGrid>
              <a:tr h="430774">
                <a:tc>
                  <a:txBody>
                    <a:bodyPr/>
                    <a:lstStyle/>
                    <a:p>
                      <a:r>
                        <a:rPr lang="en-US" sz="1800" b="1" dirty="0">
                          <a:solidFill>
                            <a:schemeClr val="bg2"/>
                          </a:solidFill>
                        </a:rPr>
                        <a:t>Outcome</a:t>
                      </a:r>
                    </a:p>
                  </a:txBody>
                  <a:tcPr anchor="ctr">
                    <a:lnL>
                      <a:noFill/>
                    </a:lnL>
                    <a:lnR w="28575" cap="flat" cmpd="sng" algn="ctr">
                      <a:solidFill>
                        <a:srgbClr val="FFFFFF"/>
                      </a:solid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p>
                      <a:r>
                        <a:rPr lang="en-US" sz="1800" b="1" dirty="0">
                          <a:solidFill>
                            <a:schemeClr val="bg2"/>
                          </a:solidFill>
                        </a:rPr>
                        <a:t>Definition </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extLst>
                  <a:ext uri="{0D108BD9-81ED-4DB2-BD59-A6C34878D82A}">
                    <a16:rowId xmlns:a16="http://schemas.microsoft.com/office/drawing/2014/main" val="1066254522"/>
                  </a:ext>
                </a:extLst>
              </a:tr>
              <a:tr h="794292">
                <a:tc>
                  <a:txBody>
                    <a:bodyPr/>
                    <a:lstStyle/>
                    <a:p>
                      <a:r>
                        <a:rPr lang="en-US" sz="1800" b="1" kern="1200" dirty="0">
                          <a:solidFill>
                            <a:schemeClr val="dk1"/>
                          </a:solidFill>
                          <a:effectLst/>
                          <a:latin typeface="+mn-lt"/>
                          <a:ea typeface="+mn-ea"/>
                          <a:cs typeface="+mn-cs"/>
                        </a:rPr>
                        <a:t>Cured</a:t>
                      </a:r>
                      <a:endParaRPr lang="en-US" sz="1800" b="1"/>
                    </a:p>
                  </a:txBody>
                  <a:tcPr>
                    <a:lnL>
                      <a:noFill/>
                    </a:lnL>
                    <a:lnR w="12700" cap="flat" cmpd="sng" algn="ctr">
                      <a:solidFill>
                        <a:srgbClr val="FFFFFF">
                          <a:lumMod val="50000"/>
                        </a:srgbClr>
                      </a:solid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indent="0" algn="l" rtl="0" eaLnBrk="1" fontAlgn="auto" latinLnBrk="0" hangingPunct="1">
                        <a:lnSpc>
                          <a:spcPct val="100000"/>
                        </a:lnSpc>
                        <a:spcBef>
                          <a:spcPts val="0"/>
                        </a:spcBef>
                        <a:spcAft>
                          <a:spcPts val="0"/>
                        </a:spcAft>
                        <a:buClrTx/>
                        <a:buSzTx/>
                        <a:buFontTx/>
                        <a:buNone/>
                      </a:pPr>
                      <a:r>
                        <a:rPr lang="en-US" sz="1800" kern="1200" dirty="0">
                          <a:solidFill>
                            <a:schemeClr val="dk1"/>
                          </a:solidFill>
                          <a:effectLst/>
                          <a:latin typeface="+mn-lt"/>
                          <a:ea typeface="+mn-ea"/>
                          <a:cs typeface="+mn-cs"/>
                        </a:rPr>
                        <a:t>A pulmonary TB patient with bacteriologically confirmed TB at the beginning of treatment who completed treatment as recommended by the national policy with evidence of bacteriological response and no evidence of failure </a:t>
                      </a:r>
                    </a:p>
                  </a:txBody>
                  <a:tcP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919567470"/>
                  </a:ext>
                </a:extLst>
              </a:tr>
              <a:tr h="556004">
                <a:tc>
                  <a:txBody>
                    <a:bodyPr/>
                    <a:lstStyle/>
                    <a:p>
                      <a:r>
                        <a:rPr lang="en-US" sz="1800" b="1" kern="1200" dirty="0">
                          <a:solidFill>
                            <a:schemeClr val="dk1"/>
                          </a:solidFill>
                          <a:effectLst/>
                          <a:latin typeface="+mn-lt"/>
                          <a:ea typeface="+mn-ea"/>
                          <a:cs typeface="+mn-cs"/>
                        </a:rPr>
                        <a:t>Treatment completed</a:t>
                      </a:r>
                      <a:endParaRPr lang="en-US" sz="1800" b="1"/>
                    </a:p>
                  </a:txBody>
                  <a:tcPr>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l" rtl="0" eaLnBrk="1" fontAlgn="auto" latinLnBrk="0" hangingPunct="1">
                        <a:lnSpc>
                          <a:spcPct val="100000"/>
                        </a:lnSpc>
                        <a:spcBef>
                          <a:spcPts val="0"/>
                        </a:spcBef>
                        <a:spcAft>
                          <a:spcPts val="0"/>
                        </a:spcAft>
                        <a:buClrTx/>
                        <a:buSzTx/>
                        <a:buFontTx/>
                        <a:buNone/>
                      </a:pPr>
                      <a:r>
                        <a:rPr lang="en-US" sz="1800" kern="1200" dirty="0">
                          <a:solidFill>
                            <a:schemeClr val="dk1"/>
                          </a:solidFill>
                          <a:effectLst/>
                          <a:latin typeface="+mn-lt"/>
                          <a:ea typeface="+mn-ea"/>
                          <a:cs typeface="+mn-cs"/>
                        </a:rPr>
                        <a:t>A person with TB disease who completed treatment as recommended by the national policy whose outcome does not meet the definition for cure or treatment failure</a:t>
                      </a:r>
                    </a:p>
                  </a:txBody>
                  <a:tcP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15712743"/>
                  </a:ext>
                </a:extLst>
              </a:tr>
              <a:tr h="556004">
                <a:tc>
                  <a:txBody>
                    <a:bodyPr/>
                    <a:lstStyle/>
                    <a:p>
                      <a:pPr lvl="0">
                        <a:buNone/>
                      </a:pPr>
                      <a:r>
                        <a:rPr lang="en-US" sz="1800" b="1" kern="1200" dirty="0">
                          <a:solidFill>
                            <a:schemeClr val="dk1"/>
                          </a:solidFill>
                          <a:effectLst/>
                          <a:latin typeface="+mn-lt"/>
                          <a:ea typeface="+mn-ea"/>
                          <a:cs typeface="+mn-cs"/>
                        </a:rPr>
                        <a:t>Treatment successful</a:t>
                      </a:r>
                      <a:endParaRPr lang="en-US" sz="1800" dirty="0"/>
                    </a:p>
                  </a:txBody>
                  <a:tcPr>
                    <a:lnL w="0">
                      <a:noFill/>
                    </a:lnL>
                    <a:lnR w="12700">
                      <a:solidFill>
                        <a:srgbClr val="FFFFFF">
                          <a:lumMod val="50000"/>
                        </a:srgbClr>
                      </a:solidFill>
                    </a:lnR>
                    <a:lnT w="12700">
                      <a:solidFill>
                        <a:srgbClr val="FFFFFF">
                          <a:lumMod val="50000"/>
                        </a:srgbClr>
                      </a:solidFill>
                    </a:lnT>
                    <a:lnB w="12700">
                      <a:solidFill>
                        <a:srgbClr val="FFFFFF">
                          <a:lumMod val="50000"/>
                        </a:srgbClr>
                      </a:solidFill>
                    </a:lnB>
                    <a:lnTlToBr w="0">
                      <a:noFill/>
                    </a:lnTlToBr>
                    <a:lnBlToTr w="0">
                      <a:noFill/>
                    </a:lnBlToTr>
                    <a:solidFill>
                      <a:schemeClr val="accent4"/>
                    </a:solidFill>
                  </a:tcPr>
                </a:tc>
                <a:tc>
                  <a:txBody>
                    <a:bodyPr/>
                    <a:lstStyle/>
                    <a:p>
                      <a:pPr marL="0" lvl="0" indent="0" algn="l">
                        <a:lnSpc>
                          <a:spcPct val="100000"/>
                        </a:lnSpc>
                        <a:spcBef>
                          <a:spcPts val="0"/>
                        </a:spcBef>
                        <a:spcAft>
                          <a:spcPts val="0"/>
                        </a:spcAft>
                        <a:buNone/>
                      </a:pPr>
                      <a:r>
                        <a:rPr lang="en-US" sz="1800" kern="1200" dirty="0">
                          <a:solidFill>
                            <a:schemeClr val="dk1"/>
                          </a:solidFill>
                          <a:effectLst/>
                          <a:latin typeface="+mn-lt"/>
                          <a:ea typeface="+mn-ea"/>
                          <a:cs typeface="+mn-cs"/>
                        </a:rPr>
                        <a:t>A person with TB disease who was either cured or who completed treatment as defined above</a:t>
                      </a:r>
                    </a:p>
                  </a:txBody>
                  <a:tcPr>
                    <a:lnL w="12700">
                      <a:solidFill>
                        <a:srgbClr val="FFFFFF">
                          <a:lumMod val="50000"/>
                        </a:srgbClr>
                      </a:solidFill>
                    </a:lnL>
                    <a:lnR w="12700">
                      <a:solidFill>
                        <a:srgbClr val="FFFFFF">
                          <a:lumMod val="50000"/>
                        </a:srgbClr>
                      </a:solidFill>
                    </a:lnR>
                    <a:lnT w="12700">
                      <a:solidFill>
                        <a:srgbClr val="FFFFFF">
                          <a:lumMod val="50000"/>
                        </a:srgbClr>
                      </a:solidFill>
                    </a:lnT>
                    <a:lnB w="12700">
                      <a:solidFill>
                        <a:srgbClr val="FFFFFF">
                          <a:lumMod val="50000"/>
                        </a:srgbClr>
                      </a:solidFill>
                    </a:lnB>
                    <a:lnTlToBr w="0">
                      <a:noFill/>
                    </a:lnTlToBr>
                    <a:lnBlToTr w="0">
                      <a:noFill/>
                    </a:lnBlToTr>
                    <a:solidFill>
                      <a:schemeClr val="accent4"/>
                    </a:solidFill>
                  </a:tcPr>
                </a:tc>
                <a:extLst>
                  <a:ext uri="{0D108BD9-81ED-4DB2-BD59-A6C34878D82A}">
                    <a16:rowId xmlns:a16="http://schemas.microsoft.com/office/drawing/2014/main" val="3232345892"/>
                  </a:ext>
                </a:extLst>
              </a:tr>
              <a:tr h="556004">
                <a:tc>
                  <a:txBody>
                    <a:bodyPr/>
                    <a:lstStyle/>
                    <a:p>
                      <a:r>
                        <a:rPr lang="en-US" sz="1800" b="1" kern="1200" dirty="0">
                          <a:solidFill>
                            <a:schemeClr val="dk1"/>
                          </a:solidFill>
                          <a:effectLst/>
                          <a:latin typeface="+mn-lt"/>
                          <a:ea typeface="+mn-ea"/>
                          <a:cs typeface="+mn-cs"/>
                        </a:rPr>
                        <a:t>Treatment failed</a:t>
                      </a:r>
                      <a:endParaRPr lang="en-US" sz="1800" b="1"/>
                    </a:p>
                  </a:txBody>
                  <a:tcPr>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indent="0" algn="l" rtl="0" eaLnBrk="1" fontAlgn="auto" latinLnBrk="0" hangingPunct="1">
                        <a:lnSpc>
                          <a:spcPct val="100000"/>
                        </a:lnSpc>
                        <a:spcBef>
                          <a:spcPts val="0"/>
                        </a:spcBef>
                        <a:spcAft>
                          <a:spcPts val="0"/>
                        </a:spcAft>
                        <a:buClrTx/>
                        <a:buSzTx/>
                        <a:buFontTx/>
                        <a:buNone/>
                      </a:pPr>
                      <a:r>
                        <a:rPr lang="en-US" sz="1800" kern="1200" dirty="0">
                          <a:solidFill>
                            <a:schemeClr val="dk1"/>
                          </a:solidFill>
                          <a:effectLst/>
                          <a:latin typeface="+mn-lt"/>
                          <a:ea typeface="+mn-ea"/>
                          <a:cs typeface="+mn-cs"/>
                        </a:rPr>
                        <a:t>A person with TB disease whose treatment regimen needed to be terminated or permanently changed to a new regimen or treatment strategy. </a:t>
                      </a:r>
                    </a:p>
                  </a:txBody>
                  <a:tcP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988111050"/>
                  </a:ext>
                </a:extLst>
              </a:tr>
              <a:tr h="371357">
                <a:tc>
                  <a:txBody>
                    <a:bodyPr/>
                    <a:lstStyle/>
                    <a:p>
                      <a:r>
                        <a:rPr lang="en-US" sz="1800" b="1" kern="1200" dirty="0">
                          <a:solidFill>
                            <a:schemeClr val="dk1"/>
                          </a:solidFill>
                          <a:effectLst/>
                          <a:latin typeface="+mn-lt"/>
                          <a:ea typeface="+mn-ea"/>
                          <a:cs typeface="+mn-cs"/>
                        </a:rPr>
                        <a:t>Died</a:t>
                      </a:r>
                      <a:endParaRPr lang="en-US" sz="1800" b="1"/>
                    </a:p>
                  </a:txBody>
                  <a:tcPr>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800" kern="1200" dirty="0">
                          <a:solidFill>
                            <a:schemeClr val="dk1"/>
                          </a:solidFill>
                          <a:effectLst/>
                          <a:latin typeface="+mn-lt"/>
                          <a:ea typeface="+mn-ea"/>
                          <a:cs typeface="+mn-cs"/>
                        </a:rPr>
                        <a:t>Death from any reason before starting or during the course of treatment. </a:t>
                      </a:r>
                      <a:endParaRPr lang="en-US" sz="1800" dirty="0"/>
                    </a:p>
                  </a:txBody>
                  <a:tcP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76467008"/>
                  </a:ext>
                </a:extLst>
              </a:tr>
              <a:tr h="300207">
                <a:tc>
                  <a:txBody>
                    <a:bodyPr/>
                    <a:lstStyle/>
                    <a:p>
                      <a:r>
                        <a:rPr lang="en-US" sz="1800" b="1" kern="1200" dirty="0">
                          <a:solidFill>
                            <a:schemeClr val="dk1"/>
                          </a:solidFill>
                          <a:effectLst/>
                          <a:latin typeface="+mn-lt"/>
                          <a:ea typeface="+mn-ea"/>
                          <a:cs typeface="+mn-cs"/>
                        </a:rPr>
                        <a:t>Lost to follow-up</a:t>
                      </a:r>
                      <a:endParaRPr lang="en-US" sz="1800" b="1"/>
                    </a:p>
                  </a:txBody>
                  <a:tcPr>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US" sz="1800" kern="1200" spc="-30" baseline="0" dirty="0">
                          <a:solidFill>
                            <a:schemeClr val="dk1"/>
                          </a:solidFill>
                          <a:effectLst/>
                          <a:latin typeface="+mn-lt"/>
                          <a:ea typeface="+mn-ea"/>
                          <a:cs typeface="+mn-cs"/>
                        </a:rPr>
                        <a:t>Either did not start treatment or treatment was interrupted for two consecutive months or more.</a:t>
                      </a:r>
                      <a:endParaRPr lang="en-US" sz="1800" spc="-30" baseline="0" dirty="0"/>
                    </a:p>
                  </a:txBody>
                  <a:tcP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058647087"/>
                  </a:ext>
                </a:extLst>
              </a:tr>
              <a:tr h="556004">
                <a:tc>
                  <a:txBody>
                    <a:bodyPr/>
                    <a:lstStyle/>
                    <a:p>
                      <a:r>
                        <a:rPr lang="en-US" sz="1800" b="1" kern="1200" dirty="0">
                          <a:solidFill>
                            <a:schemeClr val="dk1"/>
                          </a:solidFill>
                          <a:effectLst/>
                          <a:latin typeface="+mn-lt"/>
                          <a:ea typeface="+mn-ea"/>
                          <a:cs typeface="+mn-cs"/>
                        </a:rPr>
                        <a:t>Not evaluated</a:t>
                      </a:r>
                      <a:endParaRPr lang="en-US" sz="1800" b="1"/>
                    </a:p>
                  </a:txBody>
                  <a:tcPr>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800" kern="1200" dirty="0">
                          <a:solidFill>
                            <a:schemeClr val="dk1"/>
                          </a:solidFill>
                          <a:effectLst/>
                          <a:latin typeface="+mn-lt"/>
                          <a:ea typeface="+mn-ea"/>
                          <a:cs typeface="+mn-cs"/>
                        </a:rPr>
                        <a:t>A person with TB to whom no treatment outcome was assigned, excluding those lost to follow-up.</a:t>
                      </a:r>
                    </a:p>
                  </a:txBody>
                  <a:tcP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58920153"/>
                  </a:ext>
                </a:extLst>
              </a:tr>
            </a:tbl>
          </a:graphicData>
        </a:graphic>
      </p:graphicFrame>
    </p:spTree>
    <p:extLst>
      <p:ext uri="{BB962C8B-B14F-4D97-AF65-F5344CB8AC3E}">
        <p14:creationId xmlns:p14="http://schemas.microsoft.com/office/powerpoint/2010/main" val="2681111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9A67F87-FA6E-42CE-87D0-D643DD694EF2}"/>
              </a:ext>
            </a:extLst>
          </p:cNvPr>
          <p:cNvPicPr>
            <a:picLocks noChangeAspect="1"/>
          </p:cNvPicPr>
          <p:nvPr/>
        </p:nvPicPr>
        <p:blipFill rotWithShape="1">
          <a:blip r:embed="rId3"/>
          <a:srcRect t="-1" b="-766"/>
          <a:stretch/>
        </p:blipFill>
        <p:spPr>
          <a:xfrm>
            <a:off x="292991" y="1716087"/>
            <a:ext cx="11144250" cy="3585676"/>
          </a:xfrm>
          <a:prstGeom prst="rect">
            <a:avLst/>
          </a:prstGeom>
        </p:spPr>
      </p:pic>
      <p:sp>
        <p:nvSpPr>
          <p:cNvPr id="21" name="Title 20">
            <a:extLst>
              <a:ext uri="{FF2B5EF4-FFF2-40B4-BE49-F238E27FC236}">
                <a16:creationId xmlns:a16="http://schemas.microsoft.com/office/drawing/2014/main" id="{85CAFA45-9A6D-4D22-886F-60C6CC0A0040}"/>
              </a:ext>
            </a:extLst>
          </p:cNvPr>
          <p:cNvSpPr>
            <a:spLocks noGrp="1"/>
          </p:cNvSpPr>
          <p:nvPr>
            <p:ph type="title"/>
          </p:nvPr>
        </p:nvSpPr>
        <p:spPr/>
        <p:txBody>
          <a:bodyPr>
            <a:noAutofit/>
          </a:bodyPr>
          <a:lstStyle/>
          <a:p>
            <a:r>
              <a:rPr lang="en-US" altLang="en-AU" dirty="0"/>
              <a:t>Contact screening register </a:t>
            </a:r>
            <a:endParaRPr lang="en-US" dirty="0"/>
          </a:p>
        </p:txBody>
      </p:sp>
      <p:sp>
        <p:nvSpPr>
          <p:cNvPr id="3" name="TextBox 2">
            <a:extLst>
              <a:ext uri="{FF2B5EF4-FFF2-40B4-BE49-F238E27FC236}">
                <a16:creationId xmlns:a16="http://schemas.microsoft.com/office/drawing/2014/main" id="{E5E21E2F-AC03-1B9E-211D-58209888B4F2}"/>
              </a:ext>
            </a:extLst>
          </p:cNvPr>
          <p:cNvSpPr txBox="1"/>
          <p:nvPr/>
        </p:nvSpPr>
        <p:spPr>
          <a:xfrm>
            <a:off x="695325" y="6171980"/>
            <a:ext cx="10656888" cy="246221"/>
          </a:xfrm>
          <a:prstGeom prst="rect">
            <a:avLst/>
          </a:prstGeom>
          <a:solidFill>
            <a:schemeClr val="bg2">
              <a:lumMod val="85000"/>
            </a:schemeClr>
          </a:solidFill>
          <a:effectLst>
            <a:outerShdw blurRad="50800" dist="38100" dir="2700000" algn="tl" rotWithShape="0">
              <a:prstClr val="black">
                <a:alpha val="40000"/>
              </a:prstClr>
            </a:outerShdw>
          </a:effectLst>
        </p:spPr>
        <p:txBody>
          <a:bodyPr wrap="square" rtlCol="0">
            <a:spAutoFit/>
          </a:bodyPr>
          <a:lstStyle/>
          <a:p>
            <a:r>
              <a:rPr lang="en-US" sz="1000" dirty="0">
                <a:latin typeface="+mn-lt"/>
              </a:rPr>
              <a:t>Source: Uganda NTLP Contact Tracing Register </a:t>
            </a:r>
          </a:p>
        </p:txBody>
      </p:sp>
      <p:sp>
        <p:nvSpPr>
          <p:cNvPr id="4" name="Oval 3">
            <a:extLst>
              <a:ext uri="{FF2B5EF4-FFF2-40B4-BE49-F238E27FC236}">
                <a16:creationId xmlns:a16="http://schemas.microsoft.com/office/drawing/2014/main" id="{1F7A7843-8C86-6A15-A5BA-7FF2010895FF}"/>
              </a:ext>
            </a:extLst>
          </p:cNvPr>
          <p:cNvSpPr/>
          <p:nvPr/>
        </p:nvSpPr>
        <p:spPr>
          <a:xfrm>
            <a:off x="10044471" y="188913"/>
            <a:ext cx="1307742" cy="1307742"/>
          </a:xfrm>
          <a:prstGeom prst="ellipse">
            <a:avLst/>
          </a:prstGeom>
          <a:blipFill>
            <a:blip r:embed="rId4"/>
            <a:srcRect/>
            <a:stretch>
              <a:fillRect l="-25000" r="-25000"/>
            </a:stretch>
          </a:blipFill>
          <a:ln>
            <a:solidFill>
              <a:schemeClr val="accent2"/>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
        <p:nvSpPr>
          <p:cNvPr id="6" name="Rectangle: Rounded Corners 5">
            <a:extLst>
              <a:ext uri="{FF2B5EF4-FFF2-40B4-BE49-F238E27FC236}">
                <a16:creationId xmlns:a16="http://schemas.microsoft.com/office/drawing/2014/main" id="{210CEA98-3F5D-6D93-CD43-8DAA8F507EC4}"/>
              </a:ext>
            </a:extLst>
          </p:cNvPr>
          <p:cNvSpPr/>
          <p:nvPr/>
        </p:nvSpPr>
        <p:spPr>
          <a:xfrm>
            <a:off x="352425" y="2666127"/>
            <a:ext cx="4181475" cy="317330"/>
          </a:xfrm>
          <a:prstGeom prst="roundRect">
            <a:avLst>
              <a:gd name="adj" fmla="val 36678"/>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algn="ctr"/>
            <a:r>
              <a:rPr lang="en-ZA" dirty="0"/>
              <a:t>Index patient details</a:t>
            </a:r>
            <a:endParaRPr lang="en-GB" dirty="0"/>
          </a:p>
        </p:txBody>
      </p:sp>
      <p:sp>
        <p:nvSpPr>
          <p:cNvPr id="7" name="Rectangle: Rounded Corners 6">
            <a:extLst>
              <a:ext uri="{FF2B5EF4-FFF2-40B4-BE49-F238E27FC236}">
                <a16:creationId xmlns:a16="http://schemas.microsoft.com/office/drawing/2014/main" id="{6AA07C9B-2220-5415-B0ED-E391509C6555}"/>
              </a:ext>
            </a:extLst>
          </p:cNvPr>
          <p:cNvSpPr/>
          <p:nvPr/>
        </p:nvSpPr>
        <p:spPr>
          <a:xfrm>
            <a:off x="5114925" y="2824792"/>
            <a:ext cx="6048375" cy="317330"/>
          </a:xfrm>
          <a:prstGeom prst="roundRect">
            <a:avLst>
              <a:gd name="adj" fmla="val 36678"/>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algn="ctr"/>
            <a:r>
              <a:rPr lang="en-ZA" dirty="0"/>
              <a:t>Index patient treatment &amp; outcome details </a:t>
            </a:r>
            <a:endParaRPr lang="en-GB" dirty="0"/>
          </a:p>
        </p:txBody>
      </p:sp>
      <p:sp>
        <p:nvSpPr>
          <p:cNvPr id="8" name="Rectangle: Rounded Corners 7">
            <a:extLst>
              <a:ext uri="{FF2B5EF4-FFF2-40B4-BE49-F238E27FC236}">
                <a16:creationId xmlns:a16="http://schemas.microsoft.com/office/drawing/2014/main" id="{4FD1E936-340F-1795-A2E1-3BD096D23FA4}"/>
              </a:ext>
            </a:extLst>
          </p:cNvPr>
          <p:cNvSpPr/>
          <p:nvPr/>
        </p:nvSpPr>
        <p:spPr>
          <a:xfrm>
            <a:off x="352425" y="4984433"/>
            <a:ext cx="3787775" cy="317330"/>
          </a:xfrm>
          <a:prstGeom prst="roundRect">
            <a:avLst>
              <a:gd name="adj" fmla="val 36678"/>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algn="ctr"/>
            <a:r>
              <a:rPr lang="en-ZA" dirty="0"/>
              <a:t>Contact demographics</a:t>
            </a:r>
            <a:endParaRPr lang="en-GB" dirty="0"/>
          </a:p>
        </p:txBody>
      </p:sp>
      <p:sp>
        <p:nvSpPr>
          <p:cNvPr id="9" name="Rectangle: Rounded Corners 8">
            <a:extLst>
              <a:ext uri="{FF2B5EF4-FFF2-40B4-BE49-F238E27FC236}">
                <a16:creationId xmlns:a16="http://schemas.microsoft.com/office/drawing/2014/main" id="{DC145794-13D3-5405-F760-AF2C80518E21}"/>
              </a:ext>
            </a:extLst>
          </p:cNvPr>
          <p:cNvSpPr/>
          <p:nvPr/>
        </p:nvSpPr>
        <p:spPr>
          <a:xfrm>
            <a:off x="5672709" y="5116957"/>
            <a:ext cx="5235575" cy="317330"/>
          </a:xfrm>
          <a:prstGeom prst="roundRect">
            <a:avLst>
              <a:gd name="adj" fmla="val 36678"/>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algn="ctr"/>
            <a:r>
              <a:rPr lang="en-ZA" dirty="0"/>
              <a:t>Symptom check</a:t>
            </a:r>
            <a:endParaRPr lang="en-GB" dirty="0"/>
          </a:p>
        </p:txBody>
      </p:sp>
      <p:grpSp>
        <p:nvGrpSpPr>
          <p:cNvPr id="2" name="Group 1">
            <a:extLst>
              <a:ext uri="{FF2B5EF4-FFF2-40B4-BE49-F238E27FC236}">
                <a16:creationId xmlns:a16="http://schemas.microsoft.com/office/drawing/2014/main" id="{4E835A31-4E3A-0F3D-601B-94B4A36DCDC7}"/>
              </a:ext>
            </a:extLst>
          </p:cNvPr>
          <p:cNvGrpSpPr/>
          <p:nvPr/>
        </p:nvGrpSpPr>
        <p:grpSpPr>
          <a:xfrm>
            <a:off x="11496675" y="0"/>
            <a:ext cx="695324" cy="989017"/>
            <a:chOff x="11292051" y="0"/>
            <a:chExt cx="576000" cy="989017"/>
          </a:xfrm>
        </p:grpSpPr>
        <p:grpSp>
          <p:nvGrpSpPr>
            <p:cNvPr id="5" name="Group 4">
              <a:extLst>
                <a:ext uri="{FF2B5EF4-FFF2-40B4-BE49-F238E27FC236}">
                  <a16:creationId xmlns:a16="http://schemas.microsoft.com/office/drawing/2014/main" id="{4181EF89-E5BC-25A4-BD90-ABD4E906B0DF}"/>
                </a:ext>
              </a:extLst>
            </p:cNvPr>
            <p:cNvGrpSpPr/>
            <p:nvPr/>
          </p:nvGrpSpPr>
          <p:grpSpPr>
            <a:xfrm>
              <a:off x="11292051" y="0"/>
              <a:ext cx="576000" cy="989017"/>
              <a:chOff x="5203556" y="0"/>
              <a:chExt cx="576000" cy="989017"/>
            </a:xfrm>
            <a:effectLst>
              <a:outerShdw blurRad="50800" dist="38100" dir="2700000" algn="tl" rotWithShape="0">
                <a:prstClr val="black">
                  <a:alpha val="40000"/>
                </a:prstClr>
              </a:outerShdw>
            </a:effectLst>
          </p:grpSpPr>
          <p:sp>
            <p:nvSpPr>
              <p:cNvPr id="12" name="Arrow: Pentagon 11">
                <a:extLst>
                  <a:ext uri="{FF2B5EF4-FFF2-40B4-BE49-F238E27FC236}">
                    <a16:creationId xmlns:a16="http://schemas.microsoft.com/office/drawing/2014/main" id="{1471D7CF-9CA1-507D-6D53-A514C08ABFF2}"/>
                  </a:ext>
                </a:extLst>
              </p:cNvPr>
              <p:cNvSpPr/>
              <p:nvPr/>
            </p:nvSpPr>
            <p:spPr>
              <a:xfrm rot="5400000">
                <a:off x="5407204" y="616666"/>
                <a:ext cx="171043" cy="573660"/>
              </a:xfrm>
              <a:prstGeom prst="homePlate">
                <a:avLst/>
              </a:prstGeom>
              <a:solidFill>
                <a:srgbClr val="04367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srgbClr val="043673"/>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2E343704-681E-78F6-6792-805AC3275EC5}"/>
                  </a:ext>
                </a:extLst>
              </p:cNvPr>
              <p:cNvSpPr txBox="1"/>
              <p:nvPr/>
            </p:nvSpPr>
            <p:spPr>
              <a:xfrm>
                <a:off x="5203556" y="0"/>
                <a:ext cx="576000" cy="889402"/>
              </a:xfrm>
              <a:prstGeom prst="rect">
                <a:avLst/>
              </a:prstGeom>
              <a:solidFill>
                <a:srgbClr val="043673"/>
              </a:solidFill>
              <a:ln w="57150">
                <a:noFill/>
                <a:prstDash val="dashDot"/>
              </a:ln>
            </p:spPr>
            <p:txBody>
              <a:bodyPr wrap="square" lIns="36000" tIns="576000" rIns="36000" bIns="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all" spc="0" normalizeH="0" baseline="0" noProof="0" dirty="0">
                    <a:ln>
                      <a:noFill/>
                    </a:ln>
                    <a:solidFill>
                      <a:srgbClr val="043673"/>
                    </a:solidFill>
                    <a:effectLst/>
                    <a:uLnTx/>
                    <a:uFillTx/>
                    <a:latin typeface="Calibri"/>
                    <a:ea typeface="+mn-ea"/>
                  </a:rPr>
                  <a:t>ADULT</a:t>
                </a:r>
                <a:r>
                  <a:rPr kumimoji="0" lang="en-US" sz="800" b="1" i="0" u="none" strike="noStrike" kern="0" cap="all" spc="0" normalizeH="0" baseline="0" noProof="0" dirty="0">
                    <a:ln>
                      <a:noFill/>
                    </a:ln>
                    <a:solidFill>
                      <a:srgbClr val="043673"/>
                    </a:solidFill>
                    <a:effectLst/>
                    <a:uLnTx/>
                    <a:uFillTx/>
                    <a:latin typeface="Calibri"/>
                    <a:ea typeface="+mn-ea"/>
                  </a:rPr>
                  <a:t> &amp; </a:t>
                </a:r>
                <a:br>
                  <a:rPr kumimoji="0" lang="en-US" sz="1000" b="1" i="0" u="none" strike="noStrike" kern="0" cap="all" spc="0" normalizeH="0" baseline="0" noProof="0" dirty="0">
                    <a:ln>
                      <a:noFill/>
                    </a:ln>
                    <a:solidFill>
                      <a:srgbClr val="043673"/>
                    </a:solidFill>
                    <a:effectLst/>
                    <a:uLnTx/>
                    <a:uFillTx/>
                    <a:latin typeface="Calibri"/>
                    <a:ea typeface="+mn-ea"/>
                  </a:rPr>
                </a:br>
                <a:r>
                  <a:rPr kumimoji="0" lang="en-US" sz="1000" b="1" i="0" u="none" strike="noStrike" kern="0" cap="all" spc="0" normalizeH="0" baseline="0" noProof="0" dirty="0">
                    <a:ln>
                      <a:noFill/>
                    </a:ln>
                    <a:solidFill>
                      <a:srgbClr val="043673"/>
                    </a:solidFill>
                    <a:effectLst/>
                    <a:uLnTx/>
                    <a:uFillTx/>
                    <a:latin typeface="Calibri"/>
                    <a:ea typeface="+mn-ea"/>
                  </a:rPr>
                  <a:t>CHILD</a:t>
                </a:r>
              </a:p>
            </p:txBody>
          </p:sp>
        </p:grpSp>
        <p:pic>
          <p:nvPicPr>
            <p:cNvPr id="10" name="Picture 9" descr="A blue and yellow gear with a globe and a pin pointer&#10;&#10;Description automatically generated">
              <a:extLst>
                <a:ext uri="{FF2B5EF4-FFF2-40B4-BE49-F238E27FC236}">
                  <a16:creationId xmlns:a16="http://schemas.microsoft.com/office/drawing/2014/main" id="{229B6551-B1F3-F51E-80C8-657476F6A41D}"/>
                </a:ext>
              </a:extLst>
            </p:cNvPr>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r="40546"/>
            <a:stretch/>
          </p:blipFill>
          <p:spPr>
            <a:xfrm>
              <a:off x="11342415" y="39346"/>
              <a:ext cx="508847" cy="481424"/>
            </a:xfrm>
            <a:prstGeom prst="rect">
              <a:avLst/>
            </a:prstGeom>
          </p:spPr>
        </p:pic>
        <p:sp>
          <p:nvSpPr>
            <p:cNvPr id="11" name="TextBox 10">
              <a:extLst>
                <a:ext uri="{FF2B5EF4-FFF2-40B4-BE49-F238E27FC236}">
                  <a16:creationId xmlns:a16="http://schemas.microsoft.com/office/drawing/2014/main" id="{F737739B-44E9-EF28-8E42-A339FD428A74}"/>
                </a:ext>
              </a:extLst>
            </p:cNvPr>
            <p:cNvSpPr txBox="1"/>
            <p:nvPr/>
          </p:nvSpPr>
          <p:spPr>
            <a:xfrm>
              <a:off x="11299523" y="505448"/>
              <a:ext cx="568528" cy="4154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700" b="1" i="0" u="none" strike="noStrike" kern="0" cap="none" spc="-20" normalizeH="0" baseline="0" noProof="0" dirty="0">
                  <a:ln>
                    <a:noFill/>
                  </a:ln>
                  <a:solidFill>
                    <a:srgbClr val="FFFFFF"/>
                  </a:solidFill>
                  <a:effectLst/>
                  <a:uLnTx/>
                  <a:uFillTx/>
                  <a:latin typeface="Calibri"/>
                  <a:ea typeface="+mn-ea"/>
                </a:rPr>
                <a:t>ADAPT TO LOCAL SETTING </a:t>
              </a:r>
              <a:endParaRPr kumimoji="0" lang="en-GB" sz="700" b="1" i="0" u="none" strike="noStrike" kern="0" cap="none" spc="-20" normalizeH="0" baseline="0" noProof="0" dirty="0">
                <a:ln>
                  <a:noFill/>
                </a:ln>
                <a:solidFill>
                  <a:srgbClr val="FFFFFF"/>
                </a:solidFill>
                <a:effectLst/>
                <a:uLnTx/>
                <a:uFillTx/>
                <a:latin typeface="Calibri"/>
                <a:ea typeface="+mn-ea"/>
              </a:endParaRPr>
            </a:p>
          </p:txBody>
        </p:sp>
      </p:grpSp>
    </p:spTree>
    <p:extLst>
      <p:ext uri="{BB962C8B-B14F-4D97-AF65-F5344CB8AC3E}">
        <p14:creationId xmlns:p14="http://schemas.microsoft.com/office/powerpoint/2010/main" val="3258371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0">
            <a:extLst>
              <a:ext uri="{FF2B5EF4-FFF2-40B4-BE49-F238E27FC236}">
                <a16:creationId xmlns:a16="http://schemas.microsoft.com/office/drawing/2014/main" id="{85CAFA45-9A6D-4D22-886F-60C6CC0A0040}"/>
              </a:ext>
            </a:extLst>
          </p:cNvPr>
          <p:cNvSpPr>
            <a:spLocks noGrp="1"/>
          </p:cNvSpPr>
          <p:nvPr>
            <p:ph type="title"/>
          </p:nvPr>
        </p:nvSpPr>
        <p:spPr/>
        <p:txBody>
          <a:bodyPr>
            <a:noAutofit/>
          </a:bodyPr>
          <a:lstStyle/>
          <a:p>
            <a:r>
              <a:rPr lang="en-US" altLang="en-AU" dirty="0"/>
              <a:t>TB preventive treatment register  </a:t>
            </a:r>
            <a:endParaRPr lang="en-US" dirty="0"/>
          </a:p>
        </p:txBody>
      </p:sp>
      <p:pic>
        <p:nvPicPr>
          <p:cNvPr id="4" name="Picture 3">
            <a:extLst>
              <a:ext uri="{FF2B5EF4-FFF2-40B4-BE49-F238E27FC236}">
                <a16:creationId xmlns:a16="http://schemas.microsoft.com/office/drawing/2014/main" id="{486FC609-DA38-91FF-22EB-7D68C78C246D}"/>
              </a:ext>
            </a:extLst>
          </p:cNvPr>
          <p:cNvPicPr>
            <a:picLocks noChangeAspect="1"/>
          </p:cNvPicPr>
          <p:nvPr/>
        </p:nvPicPr>
        <p:blipFill>
          <a:blip r:embed="rId3"/>
          <a:stretch>
            <a:fillRect/>
          </a:stretch>
        </p:blipFill>
        <p:spPr>
          <a:xfrm>
            <a:off x="375780" y="1430539"/>
            <a:ext cx="11411211" cy="3740955"/>
          </a:xfrm>
          <a:prstGeom prst="rect">
            <a:avLst/>
          </a:prstGeom>
          <a:ln>
            <a:solidFill>
              <a:schemeClr val="bg2">
                <a:lumMod val="85000"/>
              </a:schemeClr>
            </a:solidFill>
          </a:ln>
          <a:effectLst>
            <a:outerShdw blurRad="50800" dist="38100" dir="2700000" algn="tl" rotWithShape="0">
              <a:prstClr val="black">
                <a:alpha val="40000"/>
              </a:prstClr>
            </a:outerShdw>
          </a:effectLst>
        </p:spPr>
      </p:pic>
      <p:sp>
        <p:nvSpPr>
          <p:cNvPr id="8" name="Oval 7">
            <a:extLst>
              <a:ext uri="{FF2B5EF4-FFF2-40B4-BE49-F238E27FC236}">
                <a16:creationId xmlns:a16="http://schemas.microsoft.com/office/drawing/2014/main" id="{C166C95C-8ADB-1097-5CD0-8B8D479B3695}"/>
              </a:ext>
            </a:extLst>
          </p:cNvPr>
          <p:cNvSpPr/>
          <p:nvPr/>
        </p:nvSpPr>
        <p:spPr>
          <a:xfrm>
            <a:off x="9312462" y="188913"/>
            <a:ext cx="1307742" cy="1307742"/>
          </a:xfrm>
          <a:prstGeom prst="ellipse">
            <a:avLst/>
          </a:prstGeom>
          <a:blipFill dpi="0" rotWithShape="1">
            <a:blip r:embed="rId4"/>
            <a:srcRect/>
            <a:stretch>
              <a:fillRect l="-66836" t="-32219" r="-49638" b="-14048"/>
            </a:stretch>
          </a:blipFill>
          <a:ln>
            <a:solidFill>
              <a:schemeClr val="accent2"/>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630DA924-62C0-4050-0818-713633471C3E}"/>
              </a:ext>
            </a:extLst>
          </p:cNvPr>
          <p:cNvSpPr/>
          <p:nvPr/>
        </p:nvSpPr>
        <p:spPr>
          <a:xfrm>
            <a:off x="1419225" y="3429000"/>
            <a:ext cx="5749925" cy="317330"/>
          </a:xfrm>
          <a:prstGeom prst="roundRect">
            <a:avLst>
              <a:gd name="adj" fmla="val 36678"/>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algn="ctr"/>
            <a:r>
              <a:rPr lang="en-ZA" dirty="0"/>
              <a:t>Contact details </a:t>
            </a:r>
            <a:endParaRPr lang="en-GB" dirty="0"/>
          </a:p>
        </p:txBody>
      </p:sp>
      <p:sp>
        <p:nvSpPr>
          <p:cNvPr id="11" name="Rectangle: Rounded Corners 10">
            <a:extLst>
              <a:ext uri="{FF2B5EF4-FFF2-40B4-BE49-F238E27FC236}">
                <a16:creationId xmlns:a16="http://schemas.microsoft.com/office/drawing/2014/main" id="{BF887BCE-89CA-76AE-4291-FF989156494F}"/>
              </a:ext>
            </a:extLst>
          </p:cNvPr>
          <p:cNvSpPr/>
          <p:nvPr/>
        </p:nvSpPr>
        <p:spPr>
          <a:xfrm>
            <a:off x="7952741" y="3371851"/>
            <a:ext cx="918210" cy="500092"/>
          </a:xfrm>
          <a:prstGeom prst="roundRect">
            <a:avLst>
              <a:gd name="adj" fmla="val 22711"/>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algn="ctr"/>
            <a:r>
              <a:rPr lang="en-ZA" sz="1400" dirty="0"/>
              <a:t>TPT initiation</a:t>
            </a:r>
            <a:endParaRPr lang="en-GB" sz="1400" dirty="0"/>
          </a:p>
        </p:txBody>
      </p:sp>
      <p:sp>
        <p:nvSpPr>
          <p:cNvPr id="13" name="Rectangle: Rounded Corners 12">
            <a:extLst>
              <a:ext uri="{FF2B5EF4-FFF2-40B4-BE49-F238E27FC236}">
                <a16:creationId xmlns:a16="http://schemas.microsoft.com/office/drawing/2014/main" id="{6D3C23BE-A71B-FE9D-714E-7CAD68F4C23A}"/>
              </a:ext>
            </a:extLst>
          </p:cNvPr>
          <p:cNvSpPr/>
          <p:nvPr/>
        </p:nvSpPr>
        <p:spPr>
          <a:xfrm>
            <a:off x="8615754" y="2643649"/>
            <a:ext cx="742950" cy="256743"/>
          </a:xfrm>
          <a:prstGeom prst="roundRect">
            <a:avLst>
              <a:gd name="adj" fmla="val 24311"/>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algn="ctr"/>
            <a:r>
              <a:rPr lang="en-ZA" sz="1400" dirty="0"/>
              <a:t>Weight</a:t>
            </a:r>
            <a:endParaRPr lang="en-GB" sz="1400" dirty="0"/>
          </a:p>
        </p:txBody>
      </p:sp>
      <p:sp>
        <p:nvSpPr>
          <p:cNvPr id="14" name="Rectangle: Rounded Corners 13">
            <a:extLst>
              <a:ext uri="{FF2B5EF4-FFF2-40B4-BE49-F238E27FC236}">
                <a16:creationId xmlns:a16="http://schemas.microsoft.com/office/drawing/2014/main" id="{B59371BD-AC26-3CBE-6CE1-636EFD5C481F}"/>
              </a:ext>
            </a:extLst>
          </p:cNvPr>
          <p:cNvSpPr/>
          <p:nvPr/>
        </p:nvSpPr>
        <p:spPr>
          <a:xfrm>
            <a:off x="8951349" y="3383703"/>
            <a:ext cx="869949" cy="495499"/>
          </a:xfrm>
          <a:prstGeom prst="roundRect">
            <a:avLst>
              <a:gd name="adj" fmla="val 20257"/>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algn="ctr"/>
            <a:r>
              <a:rPr lang="en-ZA" sz="1400" dirty="0"/>
              <a:t>TPT regimen</a:t>
            </a:r>
            <a:endParaRPr lang="en-GB" sz="1400" dirty="0"/>
          </a:p>
        </p:txBody>
      </p:sp>
      <p:pic>
        <p:nvPicPr>
          <p:cNvPr id="6" name="Picture 5">
            <a:extLst>
              <a:ext uri="{FF2B5EF4-FFF2-40B4-BE49-F238E27FC236}">
                <a16:creationId xmlns:a16="http://schemas.microsoft.com/office/drawing/2014/main" id="{7DF90D7C-CB8F-05BE-1490-BC033626A531}"/>
              </a:ext>
            </a:extLst>
          </p:cNvPr>
          <p:cNvPicPr>
            <a:picLocks noChangeAspect="1"/>
          </p:cNvPicPr>
          <p:nvPr/>
        </p:nvPicPr>
        <p:blipFill>
          <a:blip r:embed="rId5"/>
          <a:stretch>
            <a:fillRect/>
          </a:stretch>
        </p:blipFill>
        <p:spPr>
          <a:xfrm>
            <a:off x="1134936" y="4062973"/>
            <a:ext cx="10968164" cy="2665518"/>
          </a:xfrm>
          <a:prstGeom prst="rect">
            <a:avLst/>
          </a:prstGeom>
          <a:ln>
            <a:solidFill>
              <a:schemeClr val="bg2">
                <a:lumMod val="50000"/>
              </a:schemeClr>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1A42F61B-2537-6D1C-ABC4-00D17A084693}"/>
              </a:ext>
            </a:extLst>
          </p:cNvPr>
          <p:cNvSpPr txBox="1"/>
          <p:nvPr/>
        </p:nvSpPr>
        <p:spPr>
          <a:xfrm>
            <a:off x="375780" y="6291088"/>
            <a:ext cx="3683492" cy="246221"/>
          </a:xfrm>
          <a:prstGeom prst="rect">
            <a:avLst/>
          </a:prstGeom>
          <a:solidFill>
            <a:schemeClr val="bg2">
              <a:lumMod val="85000"/>
            </a:schemeClr>
          </a:solidFill>
          <a:ln>
            <a:solidFill>
              <a:schemeClr val="bg2">
                <a:lumMod val="50000"/>
              </a:schemeClr>
            </a:solidFill>
          </a:ln>
          <a:effectLst>
            <a:outerShdw blurRad="50800" dist="38100" dir="2700000" algn="tl" rotWithShape="0">
              <a:prstClr val="black">
                <a:alpha val="40000"/>
              </a:prstClr>
            </a:outerShdw>
          </a:effectLst>
        </p:spPr>
        <p:txBody>
          <a:bodyPr wrap="square" rtlCol="0">
            <a:spAutoFit/>
          </a:bodyPr>
          <a:lstStyle/>
          <a:p>
            <a:r>
              <a:rPr lang="en-GB" sz="1000" dirty="0">
                <a:latin typeface="+mn-lt"/>
              </a:rPr>
              <a:t>Source: </a:t>
            </a:r>
            <a:r>
              <a:rPr lang="en-US" sz="1000" dirty="0">
                <a:latin typeface="+mn-lt"/>
              </a:rPr>
              <a:t>Uganda NTLP TB preventive therapy (TPT) register, 2019.</a:t>
            </a:r>
          </a:p>
        </p:txBody>
      </p:sp>
      <p:sp>
        <p:nvSpPr>
          <p:cNvPr id="15" name="Rectangle: Rounded Corners 14">
            <a:extLst>
              <a:ext uri="{FF2B5EF4-FFF2-40B4-BE49-F238E27FC236}">
                <a16:creationId xmlns:a16="http://schemas.microsoft.com/office/drawing/2014/main" id="{B408FAD7-AD8C-1498-731A-2AAA3228BCFE}"/>
              </a:ext>
            </a:extLst>
          </p:cNvPr>
          <p:cNvSpPr/>
          <p:nvPr/>
        </p:nvSpPr>
        <p:spPr>
          <a:xfrm>
            <a:off x="9966333" y="3332797"/>
            <a:ext cx="1965692" cy="761927"/>
          </a:xfrm>
          <a:prstGeom prst="roundRect">
            <a:avLst>
              <a:gd name="adj" fmla="val 20257"/>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algn="ctr"/>
            <a:r>
              <a:rPr lang="en-ZA" sz="1200" dirty="0"/>
              <a:t>End of first 2 weeks of TPT treatment (adherence, weight, side effects)</a:t>
            </a:r>
            <a:endParaRPr lang="en-GB" sz="1200" dirty="0"/>
          </a:p>
        </p:txBody>
      </p:sp>
      <p:pic>
        <p:nvPicPr>
          <p:cNvPr id="9" name="Picture 8">
            <a:extLst>
              <a:ext uri="{FF2B5EF4-FFF2-40B4-BE49-F238E27FC236}">
                <a16:creationId xmlns:a16="http://schemas.microsoft.com/office/drawing/2014/main" id="{FB286713-C18F-0553-B3F1-BEC153BE5F18}"/>
              </a:ext>
            </a:extLst>
          </p:cNvPr>
          <p:cNvPicPr>
            <a:picLocks noChangeAspect="1"/>
          </p:cNvPicPr>
          <p:nvPr/>
        </p:nvPicPr>
        <p:blipFill>
          <a:blip r:embed="rId6"/>
          <a:stretch>
            <a:fillRect/>
          </a:stretch>
        </p:blipFill>
        <p:spPr>
          <a:xfrm rot="16200000">
            <a:off x="153679" y="3316282"/>
            <a:ext cx="3524564" cy="3673172"/>
          </a:xfrm>
          <a:prstGeom prst="rect">
            <a:avLst/>
          </a:prstGeom>
        </p:spPr>
      </p:pic>
      <p:grpSp>
        <p:nvGrpSpPr>
          <p:cNvPr id="2" name="Group 1">
            <a:extLst>
              <a:ext uri="{FF2B5EF4-FFF2-40B4-BE49-F238E27FC236}">
                <a16:creationId xmlns:a16="http://schemas.microsoft.com/office/drawing/2014/main" id="{3CB3C9A6-0EB2-D9B7-65A8-583B1187D698}"/>
              </a:ext>
            </a:extLst>
          </p:cNvPr>
          <p:cNvGrpSpPr/>
          <p:nvPr/>
        </p:nvGrpSpPr>
        <p:grpSpPr>
          <a:xfrm>
            <a:off x="11496675" y="0"/>
            <a:ext cx="695324" cy="989017"/>
            <a:chOff x="11292051" y="0"/>
            <a:chExt cx="576000" cy="989017"/>
          </a:xfrm>
        </p:grpSpPr>
        <p:grpSp>
          <p:nvGrpSpPr>
            <p:cNvPr id="5" name="Group 4">
              <a:extLst>
                <a:ext uri="{FF2B5EF4-FFF2-40B4-BE49-F238E27FC236}">
                  <a16:creationId xmlns:a16="http://schemas.microsoft.com/office/drawing/2014/main" id="{40603174-69DD-81D5-787E-B37BCE003331}"/>
                </a:ext>
              </a:extLst>
            </p:cNvPr>
            <p:cNvGrpSpPr/>
            <p:nvPr/>
          </p:nvGrpSpPr>
          <p:grpSpPr>
            <a:xfrm>
              <a:off x="11292051" y="0"/>
              <a:ext cx="576000" cy="989017"/>
              <a:chOff x="5203556" y="0"/>
              <a:chExt cx="576000" cy="989017"/>
            </a:xfrm>
            <a:effectLst>
              <a:outerShdw blurRad="50800" dist="38100" dir="2700000" algn="tl" rotWithShape="0">
                <a:prstClr val="black">
                  <a:alpha val="40000"/>
                </a:prstClr>
              </a:outerShdw>
            </a:effectLst>
          </p:grpSpPr>
          <p:sp>
            <p:nvSpPr>
              <p:cNvPr id="16" name="Arrow: Pentagon 15">
                <a:extLst>
                  <a:ext uri="{FF2B5EF4-FFF2-40B4-BE49-F238E27FC236}">
                    <a16:creationId xmlns:a16="http://schemas.microsoft.com/office/drawing/2014/main" id="{9A1EC18C-41EA-2139-7123-0508B825408D}"/>
                  </a:ext>
                </a:extLst>
              </p:cNvPr>
              <p:cNvSpPr/>
              <p:nvPr/>
            </p:nvSpPr>
            <p:spPr>
              <a:xfrm rot="5400000">
                <a:off x="5407204" y="616666"/>
                <a:ext cx="171043" cy="573660"/>
              </a:xfrm>
              <a:prstGeom prst="homePlate">
                <a:avLst/>
              </a:prstGeom>
              <a:solidFill>
                <a:srgbClr val="04367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srgbClr val="043673"/>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E02822C4-A642-AE32-0499-C502E2B64E1B}"/>
                  </a:ext>
                </a:extLst>
              </p:cNvPr>
              <p:cNvSpPr txBox="1"/>
              <p:nvPr/>
            </p:nvSpPr>
            <p:spPr>
              <a:xfrm>
                <a:off x="5203556" y="0"/>
                <a:ext cx="576000" cy="889402"/>
              </a:xfrm>
              <a:prstGeom prst="rect">
                <a:avLst/>
              </a:prstGeom>
              <a:solidFill>
                <a:srgbClr val="043673"/>
              </a:solidFill>
              <a:ln w="57150">
                <a:noFill/>
                <a:prstDash val="dashDot"/>
              </a:ln>
            </p:spPr>
            <p:txBody>
              <a:bodyPr wrap="square" lIns="36000" tIns="576000" rIns="36000" bIns="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all" spc="0" normalizeH="0" baseline="0" noProof="0" dirty="0">
                    <a:ln>
                      <a:noFill/>
                    </a:ln>
                    <a:solidFill>
                      <a:srgbClr val="043673"/>
                    </a:solidFill>
                    <a:effectLst/>
                    <a:uLnTx/>
                    <a:uFillTx/>
                    <a:latin typeface="Calibri"/>
                    <a:ea typeface="+mn-ea"/>
                  </a:rPr>
                  <a:t>ADULT</a:t>
                </a:r>
                <a:r>
                  <a:rPr kumimoji="0" lang="en-US" sz="800" b="1" i="0" u="none" strike="noStrike" kern="0" cap="all" spc="0" normalizeH="0" baseline="0" noProof="0" dirty="0">
                    <a:ln>
                      <a:noFill/>
                    </a:ln>
                    <a:solidFill>
                      <a:srgbClr val="043673"/>
                    </a:solidFill>
                    <a:effectLst/>
                    <a:uLnTx/>
                    <a:uFillTx/>
                    <a:latin typeface="Calibri"/>
                    <a:ea typeface="+mn-ea"/>
                  </a:rPr>
                  <a:t> &amp; </a:t>
                </a:r>
                <a:br>
                  <a:rPr kumimoji="0" lang="en-US" sz="1000" b="1" i="0" u="none" strike="noStrike" kern="0" cap="all" spc="0" normalizeH="0" baseline="0" noProof="0" dirty="0">
                    <a:ln>
                      <a:noFill/>
                    </a:ln>
                    <a:solidFill>
                      <a:srgbClr val="043673"/>
                    </a:solidFill>
                    <a:effectLst/>
                    <a:uLnTx/>
                    <a:uFillTx/>
                    <a:latin typeface="Calibri"/>
                    <a:ea typeface="+mn-ea"/>
                  </a:rPr>
                </a:br>
                <a:r>
                  <a:rPr kumimoji="0" lang="en-US" sz="1000" b="1" i="0" u="none" strike="noStrike" kern="0" cap="all" spc="0" normalizeH="0" baseline="0" noProof="0" dirty="0">
                    <a:ln>
                      <a:noFill/>
                    </a:ln>
                    <a:solidFill>
                      <a:srgbClr val="043673"/>
                    </a:solidFill>
                    <a:effectLst/>
                    <a:uLnTx/>
                    <a:uFillTx/>
                    <a:latin typeface="Calibri"/>
                    <a:ea typeface="+mn-ea"/>
                  </a:rPr>
                  <a:t>CHILD</a:t>
                </a:r>
              </a:p>
            </p:txBody>
          </p:sp>
        </p:grpSp>
        <p:pic>
          <p:nvPicPr>
            <p:cNvPr id="7" name="Picture 6" descr="A blue and yellow gear with a globe and a pin pointer&#10;&#10;Description automatically generated">
              <a:extLst>
                <a:ext uri="{FF2B5EF4-FFF2-40B4-BE49-F238E27FC236}">
                  <a16:creationId xmlns:a16="http://schemas.microsoft.com/office/drawing/2014/main" id="{EC848F08-978A-0183-5973-796F30E5196E}"/>
                </a:ext>
              </a:extLst>
            </p:cNvPr>
            <p:cNvPicPr>
              <a:picLocks noChangeAspect="1"/>
            </p:cNvPicPr>
            <p:nvPr/>
          </p:nvPicPr>
          <p:blipFill rotWithShape="1">
            <a:blip r:embed="rId7" cstate="print">
              <a:lum bright="70000" contrast="-70000"/>
              <a:extLst>
                <a:ext uri="{28A0092B-C50C-407E-A947-70E740481C1C}">
                  <a14:useLocalDpi xmlns:a14="http://schemas.microsoft.com/office/drawing/2010/main" val="0"/>
                </a:ext>
              </a:extLst>
            </a:blip>
            <a:srcRect r="40546"/>
            <a:stretch/>
          </p:blipFill>
          <p:spPr>
            <a:xfrm>
              <a:off x="11342415" y="39346"/>
              <a:ext cx="508847" cy="481424"/>
            </a:xfrm>
            <a:prstGeom prst="rect">
              <a:avLst/>
            </a:prstGeom>
          </p:spPr>
        </p:pic>
        <p:sp>
          <p:nvSpPr>
            <p:cNvPr id="12" name="TextBox 11">
              <a:extLst>
                <a:ext uri="{FF2B5EF4-FFF2-40B4-BE49-F238E27FC236}">
                  <a16:creationId xmlns:a16="http://schemas.microsoft.com/office/drawing/2014/main" id="{3A96C0E2-4FE1-A775-1544-AD8FE8C7F7E7}"/>
                </a:ext>
              </a:extLst>
            </p:cNvPr>
            <p:cNvSpPr txBox="1"/>
            <p:nvPr/>
          </p:nvSpPr>
          <p:spPr>
            <a:xfrm>
              <a:off x="11299523" y="505448"/>
              <a:ext cx="568528" cy="4154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700" b="1" i="0" u="none" strike="noStrike" kern="0" cap="none" spc="-20" normalizeH="0" baseline="0" noProof="0" dirty="0">
                  <a:ln>
                    <a:noFill/>
                  </a:ln>
                  <a:solidFill>
                    <a:srgbClr val="FFFFFF"/>
                  </a:solidFill>
                  <a:effectLst/>
                  <a:uLnTx/>
                  <a:uFillTx/>
                  <a:latin typeface="Calibri"/>
                  <a:ea typeface="+mn-ea"/>
                </a:rPr>
                <a:t>ADAPT TO LOCAL SETTING </a:t>
              </a:r>
              <a:endParaRPr kumimoji="0" lang="en-GB" sz="700" b="1" i="0" u="none" strike="noStrike" kern="0" cap="none" spc="-20" normalizeH="0" baseline="0" noProof="0" dirty="0">
                <a:ln>
                  <a:noFill/>
                </a:ln>
                <a:solidFill>
                  <a:srgbClr val="FFFFFF"/>
                </a:solidFill>
                <a:effectLst/>
                <a:uLnTx/>
                <a:uFillTx/>
                <a:latin typeface="Calibri"/>
                <a:ea typeface="+mn-ea"/>
              </a:endParaRPr>
            </a:p>
          </p:txBody>
        </p:sp>
      </p:grpSp>
    </p:spTree>
    <p:extLst>
      <p:ext uri="{BB962C8B-B14F-4D97-AF65-F5344CB8AC3E}">
        <p14:creationId xmlns:p14="http://schemas.microsoft.com/office/powerpoint/2010/main" val="267045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fltVal val="0"/>
                                          </p:val>
                                        </p:tav>
                                        <p:tav tm="100000">
                                          <p:val>
                                            <p:strVal val="#ppt_h"/>
                                          </p:val>
                                        </p:tav>
                                      </p:tavLst>
                                    </p:anim>
                                    <p:animEffect transition="in" filter="fade">
                                      <p:cBhvr>
                                        <p:cTn id="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0">
            <a:extLst>
              <a:ext uri="{FF2B5EF4-FFF2-40B4-BE49-F238E27FC236}">
                <a16:creationId xmlns:a16="http://schemas.microsoft.com/office/drawing/2014/main" id="{85CAFA45-9A6D-4D22-886F-60C6CC0A0040}"/>
              </a:ext>
            </a:extLst>
          </p:cNvPr>
          <p:cNvSpPr>
            <a:spLocks noGrp="1"/>
          </p:cNvSpPr>
          <p:nvPr>
            <p:ph type="title"/>
          </p:nvPr>
        </p:nvSpPr>
        <p:spPr/>
        <p:txBody>
          <a:bodyPr>
            <a:noAutofit/>
          </a:bodyPr>
          <a:lstStyle/>
          <a:p>
            <a:r>
              <a:rPr lang="en-US" altLang="en-AU" dirty="0"/>
              <a:t>TB preventive treatment register  </a:t>
            </a:r>
            <a:endParaRPr lang="en-US" dirty="0"/>
          </a:p>
        </p:txBody>
      </p:sp>
      <p:pic>
        <p:nvPicPr>
          <p:cNvPr id="4" name="Picture 3">
            <a:extLst>
              <a:ext uri="{FF2B5EF4-FFF2-40B4-BE49-F238E27FC236}">
                <a16:creationId xmlns:a16="http://schemas.microsoft.com/office/drawing/2014/main" id="{486FC609-DA38-91FF-22EB-7D68C78C246D}"/>
              </a:ext>
            </a:extLst>
          </p:cNvPr>
          <p:cNvPicPr>
            <a:picLocks noChangeAspect="1"/>
          </p:cNvPicPr>
          <p:nvPr/>
        </p:nvPicPr>
        <p:blipFill>
          <a:blip r:embed="rId3"/>
          <a:stretch>
            <a:fillRect/>
          </a:stretch>
        </p:blipFill>
        <p:spPr>
          <a:xfrm>
            <a:off x="375780" y="1430539"/>
            <a:ext cx="11411211" cy="3740955"/>
          </a:xfrm>
          <a:prstGeom prst="rect">
            <a:avLst/>
          </a:prstGeom>
          <a:ln>
            <a:solidFill>
              <a:schemeClr val="bg2">
                <a:lumMod val="85000"/>
              </a:schemeClr>
            </a:solidFill>
          </a:ln>
          <a:effectLst>
            <a:outerShdw blurRad="50800" dist="38100" dir="2700000" algn="tl" rotWithShape="0">
              <a:prstClr val="black">
                <a:alpha val="40000"/>
              </a:prstClr>
            </a:outerShdw>
          </a:effectLst>
        </p:spPr>
      </p:pic>
      <p:sp>
        <p:nvSpPr>
          <p:cNvPr id="8" name="Oval 7">
            <a:extLst>
              <a:ext uri="{FF2B5EF4-FFF2-40B4-BE49-F238E27FC236}">
                <a16:creationId xmlns:a16="http://schemas.microsoft.com/office/drawing/2014/main" id="{C166C95C-8ADB-1097-5CD0-8B8D479B3695}"/>
              </a:ext>
            </a:extLst>
          </p:cNvPr>
          <p:cNvSpPr/>
          <p:nvPr/>
        </p:nvSpPr>
        <p:spPr>
          <a:xfrm>
            <a:off x="9084351" y="173326"/>
            <a:ext cx="1307742" cy="1307742"/>
          </a:xfrm>
          <a:prstGeom prst="ellipse">
            <a:avLst/>
          </a:prstGeom>
          <a:blipFill dpi="0" rotWithShape="1">
            <a:blip r:embed="rId4"/>
            <a:srcRect/>
            <a:stretch>
              <a:fillRect l="-66836" t="-32219" r="-49638" b="-14048"/>
            </a:stretch>
          </a:blipFill>
          <a:ln>
            <a:solidFill>
              <a:schemeClr val="accent2"/>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630DA924-62C0-4050-0818-713633471C3E}"/>
              </a:ext>
            </a:extLst>
          </p:cNvPr>
          <p:cNvSpPr/>
          <p:nvPr/>
        </p:nvSpPr>
        <p:spPr>
          <a:xfrm>
            <a:off x="1419225" y="3429000"/>
            <a:ext cx="5749925" cy="317330"/>
          </a:xfrm>
          <a:prstGeom prst="roundRect">
            <a:avLst>
              <a:gd name="adj" fmla="val 36678"/>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algn="ctr"/>
            <a:r>
              <a:rPr lang="en-ZA" dirty="0"/>
              <a:t>Contact details </a:t>
            </a:r>
            <a:endParaRPr lang="en-GB" dirty="0"/>
          </a:p>
        </p:txBody>
      </p:sp>
      <p:sp>
        <p:nvSpPr>
          <p:cNvPr id="11" name="Rectangle: Rounded Corners 10">
            <a:extLst>
              <a:ext uri="{FF2B5EF4-FFF2-40B4-BE49-F238E27FC236}">
                <a16:creationId xmlns:a16="http://schemas.microsoft.com/office/drawing/2014/main" id="{BF887BCE-89CA-76AE-4291-FF989156494F}"/>
              </a:ext>
            </a:extLst>
          </p:cNvPr>
          <p:cNvSpPr/>
          <p:nvPr/>
        </p:nvSpPr>
        <p:spPr>
          <a:xfrm>
            <a:off x="7952741" y="3371851"/>
            <a:ext cx="918210" cy="500092"/>
          </a:xfrm>
          <a:prstGeom prst="roundRect">
            <a:avLst>
              <a:gd name="adj" fmla="val 22711"/>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algn="ctr"/>
            <a:r>
              <a:rPr lang="en-ZA" sz="1400" dirty="0"/>
              <a:t>TPT initiation</a:t>
            </a:r>
            <a:endParaRPr lang="en-GB" sz="1400" dirty="0"/>
          </a:p>
        </p:txBody>
      </p:sp>
      <p:sp>
        <p:nvSpPr>
          <p:cNvPr id="13" name="Rectangle: Rounded Corners 12">
            <a:extLst>
              <a:ext uri="{FF2B5EF4-FFF2-40B4-BE49-F238E27FC236}">
                <a16:creationId xmlns:a16="http://schemas.microsoft.com/office/drawing/2014/main" id="{6D3C23BE-A71B-FE9D-714E-7CAD68F4C23A}"/>
              </a:ext>
            </a:extLst>
          </p:cNvPr>
          <p:cNvSpPr/>
          <p:nvPr/>
        </p:nvSpPr>
        <p:spPr>
          <a:xfrm>
            <a:off x="8615754" y="2643649"/>
            <a:ext cx="742950" cy="256743"/>
          </a:xfrm>
          <a:prstGeom prst="roundRect">
            <a:avLst>
              <a:gd name="adj" fmla="val 24311"/>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algn="ctr"/>
            <a:r>
              <a:rPr lang="en-ZA" sz="1400" dirty="0"/>
              <a:t>Weight</a:t>
            </a:r>
            <a:endParaRPr lang="en-GB" sz="1400" dirty="0"/>
          </a:p>
        </p:txBody>
      </p:sp>
      <p:sp>
        <p:nvSpPr>
          <p:cNvPr id="14" name="Rectangle: Rounded Corners 13">
            <a:extLst>
              <a:ext uri="{FF2B5EF4-FFF2-40B4-BE49-F238E27FC236}">
                <a16:creationId xmlns:a16="http://schemas.microsoft.com/office/drawing/2014/main" id="{B59371BD-AC26-3CBE-6CE1-636EFD5C481F}"/>
              </a:ext>
            </a:extLst>
          </p:cNvPr>
          <p:cNvSpPr/>
          <p:nvPr/>
        </p:nvSpPr>
        <p:spPr>
          <a:xfrm>
            <a:off x="8951349" y="3383703"/>
            <a:ext cx="869949" cy="495499"/>
          </a:xfrm>
          <a:prstGeom prst="roundRect">
            <a:avLst>
              <a:gd name="adj" fmla="val 20257"/>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algn="ctr"/>
            <a:r>
              <a:rPr lang="en-ZA" sz="1400" dirty="0"/>
              <a:t>TPT regimen</a:t>
            </a:r>
            <a:endParaRPr lang="en-GB" sz="1400" dirty="0"/>
          </a:p>
        </p:txBody>
      </p:sp>
      <p:pic>
        <p:nvPicPr>
          <p:cNvPr id="6" name="Picture 5">
            <a:extLst>
              <a:ext uri="{FF2B5EF4-FFF2-40B4-BE49-F238E27FC236}">
                <a16:creationId xmlns:a16="http://schemas.microsoft.com/office/drawing/2014/main" id="{7DF90D7C-CB8F-05BE-1490-BC033626A531}"/>
              </a:ext>
            </a:extLst>
          </p:cNvPr>
          <p:cNvPicPr>
            <a:picLocks noChangeAspect="1"/>
          </p:cNvPicPr>
          <p:nvPr/>
        </p:nvPicPr>
        <p:blipFill>
          <a:blip r:embed="rId5"/>
          <a:stretch>
            <a:fillRect/>
          </a:stretch>
        </p:blipFill>
        <p:spPr>
          <a:xfrm>
            <a:off x="1134936" y="4062973"/>
            <a:ext cx="10968164" cy="2665518"/>
          </a:xfrm>
          <a:prstGeom prst="rect">
            <a:avLst/>
          </a:prstGeom>
          <a:ln>
            <a:solidFill>
              <a:schemeClr val="bg2">
                <a:lumMod val="50000"/>
              </a:schemeClr>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1A42F61B-2537-6D1C-ABC4-00D17A084693}"/>
              </a:ext>
            </a:extLst>
          </p:cNvPr>
          <p:cNvSpPr txBox="1"/>
          <p:nvPr/>
        </p:nvSpPr>
        <p:spPr>
          <a:xfrm>
            <a:off x="375780" y="6291088"/>
            <a:ext cx="3683492" cy="246221"/>
          </a:xfrm>
          <a:prstGeom prst="rect">
            <a:avLst/>
          </a:prstGeom>
          <a:solidFill>
            <a:schemeClr val="bg2">
              <a:lumMod val="85000"/>
            </a:schemeClr>
          </a:solidFill>
          <a:ln>
            <a:solidFill>
              <a:schemeClr val="bg2">
                <a:lumMod val="50000"/>
              </a:schemeClr>
            </a:solidFill>
          </a:ln>
          <a:effectLst>
            <a:outerShdw blurRad="50800" dist="38100" dir="2700000" algn="tl" rotWithShape="0">
              <a:prstClr val="black">
                <a:alpha val="40000"/>
              </a:prstClr>
            </a:outerShdw>
          </a:effectLst>
        </p:spPr>
        <p:txBody>
          <a:bodyPr wrap="square" rtlCol="0">
            <a:spAutoFit/>
          </a:bodyPr>
          <a:lstStyle/>
          <a:p>
            <a:r>
              <a:rPr lang="en-GB" sz="1000" dirty="0">
                <a:latin typeface="+mn-lt"/>
              </a:rPr>
              <a:t>Source: </a:t>
            </a:r>
            <a:r>
              <a:rPr lang="en-US" sz="1000" dirty="0">
                <a:latin typeface="+mn-lt"/>
              </a:rPr>
              <a:t>Uganda NTLP TB preventive therapy (TPT) register, 2019.</a:t>
            </a:r>
          </a:p>
        </p:txBody>
      </p:sp>
      <p:sp>
        <p:nvSpPr>
          <p:cNvPr id="15" name="Rectangle: Rounded Corners 14">
            <a:extLst>
              <a:ext uri="{FF2B5EF4-FFF2-40B4-BE49-F238E27FC236}">
                <a16:creationId xmlns:a16="http://schemas.microsoft.com/office/drawing/2014/main" id="{B408FAD7-AD8C-1498-731A-2AAA3228BCFE}"/>
              </a:ext>
            </a:extLst>
          </p:cNvPr>
          <p:cNvSpPr/>
          <p:nvPr/>
        </p:nvSpPr>
        <p:spPr>
          <a:xfrm>
            <a:off x="9966333" y="3332797"/>
            <a:ext cx="1965692" cy="761927"/>
          </a:xfrm>
          <a:prstGeom prst="roundRect">
            <a:avLst>
              <a:gd name="adj" fmla="val 20257"/>
            </a:avLst>
          </a:prstGeom>
          <a:solidFill>
            <a:srgbClr val="FEDC8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algn="ctr"/>
            <a:r>
              <a:rPr lang="en-ZA" sz="1200" dirty="0"/>
              <a:t>End of first 2 weeks of TPT treatment (adherence, weight, side effects)</a:t>
            </a:r>
            <a:endParaRPr lang="en-GB" sz="1200" dirty="0"/>
          </a:p>
        </p:txBody>
      </p:sp>
      <p:pic>
        <p:nvPicPr>
          <p:cNvPr id="9" name="Picture 8">
            <a:extLst>
              <a:ext uri="{FF2B5EF4-FFF2-40B4-BE49-F238E27FC236}">
                <a16:creationId xmlns:a16="http://schemas.microsoft.com/office/drawing/2014/main" id="{FB286713-C18F-0553-B3F1-BEC153BE5F18}"/>
              </a:ext>
            </a:extLst>
          </p:cNvPr>
          <p:cNvPicPr>
            <a:picLocks noChangeAspect="1"/>
          </p:cNvPicPr>
          <p:nvPr/>
        </p:nvPicPr>
        <p:blipFill>
          <a:blip r:embed="rId6"/>
          <a:stretch>
            <a:fillRect/>
          </a:stretch>
        </p:blipFill>
        <p:spPr>
          <a:xfrm>
            <a:off x="191779" y="3135307"/>
            <a:ext cx="3619814" cy="3825572"/>
          </a:xfrm>
          <a:prstGeom prst="rect">
            <a:avLst/>
          </a:prstGeom>
        </p:spPr>
      </p:pic>
      <p:grpSp>
        <p:nvGrpSpPr>
          <p:cNvPr id="2" name="Group 1">
            <a:extLst>
              <a:ext uri="{FF2B5EF4-FFF2-40B4-BE49-F238E27FC236}">
                <a16:creationId xmlns:a16="http://schemas.microsoft.com/office/drawing/2014/main" id="{2E487272-379C-F644-24B6-193B84411A58}"/>
              </a:ext>
            </a:extLst>
          </p:cNvPr>
          <p:cNvGrpSpPr/>
          <p:nvPr/>
        </p:nvGrpSpPr>
        <p:grpSpPr>
          <a:xfrm>
            <a:off x="11496675" y="0"/>
            <a:ext cx="695324" cy="989017"/>
            <a:chOff x="11292051" y="0"/>
            <a:chExt cx="576000" cy="989017"/>
          </a:xfrm>
        </p:grpSpPr>
        <p:grpSp>
          <p:nvGrpSpPr>
            <p:cNvPr id="5" name="Group 4">
              <a:extLst>
                <a:ext uri="{FF2B5EF4-FFF2-40B4-BE49-F238E27FC236}">
                  <a16:creationId xmlns:a16="http://schemas.microsoft.com/office/drawing/2014/main" id="{E22C048C-71C1-AED3-9D88-5AA659390081}"/>
                </a:ext>
              </a:extLst>
            </p:cNvPr>
            <p:cNvGrpSpPr/>
            <p:nvPr/>
          </p:nvGrpSpPr>
          <p:grpSpPr>
            <a:xfrm>
              <a:off x="11292051" y="0"/>
              <a:ext cx="576000" cy="989017"/>
              <a:chOff x="5203556" y="0"/>
              <a:chExt cx="576000" cy="989017"/>
            </a:xfrm>
            <a:effectLst>
              <a:outerShdw blurRad="50800" dist="38100" dir="2700000" algn="tl" rotWithShape="0">
                <a:prstClr val="black">
                  <a:alpha val="40000"/>
                </a:prstClr>
              </a:outerShdw>
            </a:effectLst>
          </p:grpSpPr>
          <p:sp>
            <p:nvSpPr>
              <p:cNvPr id="16" name="Arrow: Pentagon 15">
                <a:extLst>
                  <a:ext uri="{FF2B5EF4-FFF2-40B4-BE49-F238E27FC236}">
                    <a16:creationId xmlns:a16="http://schemas.microsoft.com/office/drawing/2014/main" id="{D2A905A6-540E-E289-3612-B590AF2F139B}"/>
                  </a:ext>
                </a:extLst>
              </p:cNvPr>
              <p:cNvSpPr/>
              <p:nvPr/>
            </p:nvSpPr>
            <p:spPr>
              <a:xfrm rot="5400000">
                <a:off x="5407204" y="616666"/>
                <a:ext cx="171043" cy="573660"/>
              </a:xfrm>
              <a:prstGeom prst="homePlate">
                <a:avLst/>
              </a:prstGeom>
              <a:solidFill>
                <a:srgbClr val="04367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srgbClr val="043673"/>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2E089F1E-8BD6-DB1C-40FE-153BD603F02D}"/>
                  </a:ext>
                </a:extLst>
              </p:cNvPr>
              <p:cNvSpPr txBox="1"/>
              <p:nvPr/>
            </p:nvSpPr>
            <p:spPr>
              <a:xfrm>
                <a:off x="5203556" y="0"/>
                <a:ext cx="576000" cy="889402"/>
              </a:xfrm>
              <a:prstGeom prst="rect">
                <a:avLst/>
              </a:prstGeom>
              <a:solidFill>
                <a:srgbClr val="043673"/>
              </a:solidFill>
              <a:ln w="57150">
                <a:noFill/>
                <a:prstDash val="dashDot"/>
              </a:ln>
            </p:spPr>
            <p:txBody>
              <a:bodyPr wrap="square" lIns="36000" tIns="576000" rIns="36000" bIns="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all" spc="0" normalizeH="0" baseline="0" noProof="0" dirty="0">
                    <a:ln>
                      <a:noFill/>
                    </a:ln>
                    <a:solidFill>
                      <a:srgbClr val="043673"/>
                    </a:solidFill>
                    <a:effectLst/>
                    <a:uLnTx/>
                    <a:uFillTx/>
                    <a:latin typeface="Calibri"/>
                    <a:ea typeface="+mn-ea"/>
                  </a:rPr>
                  <a:t>ADULT</a:t>
                </a:r>
                <a:r>
                  <a:rPr kumimoji="0" lang="en-US" sz="800" b="1" i="0" u="none" strike="noStrike" kern="0" cap="all" spc="0" normalizeH="0" baseline="0" noProof="0" dirty="0">
                    <a:ln>
                      <a:noFill/>
                    </a:ln>
                    <a:solidFill>
                      <a:srgbClr val="043673"/>
                    </a:solidFill>
                    <a:effectLst/>
                    <a:uLnTx/>
                    <a:uFillTx/>
                    <a:latin typeface="Calibri"/>
                    <a:ea typeface="+mn-ea"/>
                  </a:rPr>
                  <a:t> &amp; </a:t>
                </a:r>
                <a:br>
                  <a:rPr kumimoji="0" lang="en-US" sz="1000" b="1" i="0" u="none" strike="noStrike" kern="0" cap="all" spc="0" normalizeH="0" baseline="0" noProof="0" dirty="0">
                    <a:ln>
                      <a:noFill/>
                    </a:ln>
                    <a:solidFill>
                      <a:srgbClr val="043673"/>
                    </a:solidFill>
                    <a:effectLst/>
                    <a:uLnTx/>
                    <a:uFillTx/>
                    <a:latin typeface="Calibri"/>
                    <a:ea typeface="+mn-ea"/>
                  </a:rPr>
                </a:br>
                <a:r>
                  <a:rPr kumimoji="0" lang="en-US" sz="1000" b="1" i="0" u="none" strike="noStrike" kern="0" cap="all" spc="0" normalizeH="0" baseline="0" noProof="0" dirty="0">
                    <a:ln>
                      <a:noFill/>
                    </a:ln>
                    <a:solidFill>
                      <a:srgbClr val="043673"/>
                    </a:solidFill>
                    <a:effectLst/>
                    <a:uLnTx/>
                    <a:uFillTx/>
                    <a:latin typeface="Calibri"/>
                    <a:ea typeface="+mn-ea"/>
                  </a:rPr>
                  <a:t>CHILD</a:t>
                </a:r>
              </a:p>
            </p:txBody>
          </p:sp>
        </p:grpSp>
        <p:pic>
          <p:nvPicPr>
            <p:cNvPr id="7" name="Picture 6" descr="A blue and yellow gear with a globe and a pin pointer&#10;&#10;Description automatically generated">
              <a:extLst>
                <a:ext uri="{FF2B5EF4-FFF2-40B4-BE49-F238E27FC236}">
                  <a16:creationId xmlns:a16="http://schemas.microsoft.com/office/drawing/2014/main" id="{9AC2DA8A-AA56-72BA-92B0-5416856BA1DF}"/>
                </a:ext>
              </a:extLst>
            </p:cNvPr>
            <p:cNvPicPr>
              <a:picLocks noChangeAspect="1"/>
            </p:cNvPicPr>
            <p:nvPr/>
          </p:nvPicPr>
          <p:blipFill rotWithShape="1">
            <a:blip r:embed="rId7" cstate="print">
              <a:lum bright="70000" contrast="-70000"/>
              <a:extLst>
                <a:ext uri="{28A0092B-C50C-407E-A947-70E740481C1C}">
                  <a14:useLocalDpi xmlns:a14="http://schemas.microsoft.com/office/drawing/2010/main" val="0"/>
                </a:ext>
              </a:extLst>
            </a:blip>
            <a:srcRect r="40546"/>
            <a:stretch/>
          </p:blipFill>
          <p:spPr>
            <a:xfrm>
              <a:off x="11342415" y="39346"/>
              <a:ext cx="508847" cy="481424"/>
            </a:xfrm>
            <a:prstGeom prst="rect">
              <a:avLst/>
            </a:prstGeom>
          </p:spPr>
        </p:pic>
        <p:sp>
          <p:nvSpPr>
            <p:cNvPr id="12" name="TextBox 11">
              <a:extLst>
                <a:ext uri="{FF2B5EF4-FFF2-40B4-BE49-F238E27FC236}">
                  <a16:creationId xmlns:a16="http://schemas.microsoft.com/office/drawing/2014/main" id="{D17448A1-58F9-17EE-B436-6E5A8A068489}"/>
                </a:ext>
              </a:extLst>
            </p:cNvPr>
            <p:cNvSpPr txBox="1"/>
            <p:nvPr/>
          </p:nvSpPr>
          <p:spPr>
            <a:xfrm>
              <a:off x="11299523" y="505448"/>
              <a:ext cx="568528" cy="4154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700" b="1" i="0" u="none" strike="noStrike" kern="0" cap="none" spc="-20" normalizeH="0" baseline="0" noProof="0" dirty="0">
                  <a:ln>
                    <a:noFill/>
                  </a:ln>
                  <a:solidFill>
                    <a:srgbClr val="FFFFFF"/>
                  </a:solidFill>
                  <a:effectLst/>
                  <a:uLnTx/>
                  <a:uFillTx/>
                  <a:latin typeface="Calibri"/>
                  <a:ea typeface="+mn-ea"/>
                </a:rPr>
                <a:t>ADAPT TO LOCAL SETTING </a:t>
              </a:r>
              <a:endParaRPr kumimoji="0" lang="en-GB" sz="700" b="1" i="0" u="none" strike="noStrike" kern="0" cap="none" spc="-20" normalizeH="0" baseline="0" noProof="0" dirty="0">
                <a:ln>
                  <a:noFill/>
                </a:ln>
                <a:solidFill>
                  <a:srgbClr val="FFFFFF"/>
                </a:solidFill>
                <a:effectLst/>
                <a:uLnTx/>
                <a:uFillTx/>
                <a:latin typeface="Calibri"/>
                <a:ea typeface="+mn-ea"/>
              </a:endParaRPr>
            </a:p>
          </p:txBody>
        </p:sp>
      </p:grpSp>
    </p:spTree>
    <p:extLst>
      <p:ext uri="{BB962C8B-B14F-4D97-AF65-F5344CB8AC3E}">
        <p14:creationId xmlns:p14="http://schemas.microsoft.com/office/powerpoint/2010/main" val="2847456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itle 2">
            <a:extLst>
              <a:ext uri="{FF2B5EF4-FFF2-40B4-BE49-F238E27FC236}">
                <a16:creationId xmlns:a16="http://schemas.microsoft.com/office/drawing/2014/main" id="{69BF1284-CC0B-0F49-B793-CF9CCC86B4FA}"/>
              </a:ext>
            </a:extLst>
          </p:cNvPr>
          <p:cNvSpPr>
            <a:spLocks noGrp="1"/>
          </p:cNvSpPr>
          <p:nvPr>
            <p:ph type="title"/>
          </p:nvPr>
        </p:nvSpPr>
        <p:spPr/>
        <p:txBody>
          <a:bodyPr>
            <a:normAutofit fontScale="90000"/>
          </a:bodyPr>
          <a:lstStyle/>
          <a:p>
            <a:r>
              <a:rPr lang="en-US" altLang="en-AU" dirty="0" err="1">
                <a:cs typeface="Helvetica"/>
              </a:rPr>
              <a:t>Programme</a:t>
            </a:r>
            <a:r>
              <a:rPr lang="en-US" altLang="en-AU" dirty="0">
                <a:cs typeface="Helvetica"/>
              </a:rPr>
              <a:t> indicators for contact screening and TPT </a:t>
            </a:r>
            <a:endParaRPr lang="en-AU" altLang="en-AU" dirty="0"/>
          </a:p>
        </p:txBody>
      </p:sp>
      <p:sp>
        <p:nvSpPr>
          <p:cNvPr id="29698" name="Content Placeholder 1">
            <a:extLst>
              <a:ext uri="{FF2B5EF4-FFF2-40B4-BE49-F238E27FC236}">
                <a16:creationId xmlns:a16="http://schemas.microsoft.com/office/drawing/2014/main" id="{08C7577D-E663-CC46-BE7D-652962F8EE0F}"/>
              </a:ext>
            </a:extLst>
          </p:cNvPr>
          <p:cNvSpPr>
            <a:spLocks noGrp="1"/>
          </p:cNvSpPr>
          <p:nvPr>
            <p:ph sz="half" idx="1"/>
          </p:nvPr>
        </p:nvSpPr>
        <p:spPr>
          <a:xfrm>
            <a:off x="695324" y="1308125"/>
            <a:ext cx="10975527" cy="5103337"/>
          </a:xfrm>
        </p:spPr>
        <p:txBody>
          <a:bodyPr vert="horz" lIns="91440" tIns="45720" rIns="91440" bIns="45720" rtlCol="0" anchor="t">
            <a:normAutofit/>
          </a:bodyPr>
          <a:lstStyle/>
          <a:p>
            <a:pPr>
              <a:defRPr/>
            </a:pPr>
            <a:r>
              <a:rPr lang="en-US" altLang="en-AU" b="1" dirty="0">
                <a:solidFill>
                  <a:srgbClr val="043673"/>
                </a:solidFill>
                <a:ea typeface="Calibri"/>
                <a:cs typeface="Calibri"/>
              </a:rPr>
              <a:t>Coverage of contact investigation</a:t>
            </a:r>
            <a:r>
              <a:rPr lang="en-US" altLang="en-AU" dirty="0">
                <a:solidFill>
                  <a:srgbClr val="043673"/>
                </a:solidFill>
                <a:ea typeface="Calibri"/>
                <a:cs typeface="Calibri"/>
              </a:rPr>
              <a:t>: </a:t>
            </a:r>
          </a:p>
          <a:p>
            <a:pPr lvl="1">
              <a:defRPr/>
            </a:pPr>
            <a:r>
              <a:rPr lang="en-US" altLang="en-AU" dirty="0">
                <a:solidFill>
                  <a:srgbClr val="043673"/>
                </a:solidFill>
                <a:ea typeface="Calibri"/>
                <a:cs typeface="Calibri"/>
              </a:rPr>
              <a:t>Number (%) contacts screened/number of contacts of index cases identified</a:t>
            </a:r>
            <a:endParaRPr lang="en-US" dirty="0">
              <a:cs typeface="Calibri"/>
            </a:endParaRPr>
          </a:p>
          <a:p>
            <a:pPr marL="448945" lvl="1" indent="-182245">
              <a:defRPr/>
            </a:pPr>
            <a:r>
              <a:rPr lang="en-US" altLang="en-AU" dirty="0">
                <a:solidFill>
                  <a:srgbClr val="043673"/>
                </a:solidFill>
                <a:ea typeface="Calibri"/>
                <a:cs typeface="Calibri"/>
              </a:rPr>
              <a:t>Number (%) contacts with active TB</a:t>
            </a:r>
          </a:p>
          <a:p>
            <a:pPr marL="448945" lvl="1" indent="-182245">
              <a:defRPr/>
            </a:pPr>
            <a:r>
              <a:rPr lang="en-US" altLang="en-AU" dirty="0">
                <a:solidFill>
                  <a:srgbClr val="043673"/>
                </a:solidFill>
                <a:ea typeface="Calibri"/>
                <a:cs typeface="Calibri"/>
              </a:rPr>
              <a:t>Number (%) contacts eligible for TPT</a:t>
            </a:r>
            <a:endParaRPr lang="en-US" dirty="0"/>
          </a:p>
          <a:p>
            <a:pPr>
              <a:defRPr/>
            </a:pPr>
            <a:endParaRPr lang="en-US" altLang="en-AU" dirty="0">
              <a:solidFill>
                <a:srgbClr val="043673"/>
              </a:solidFill>
              <a:ea typeface="Calibri"/>
              <a:cs typeface="Calibri"/>
            </a:endParaRPr>
          </a:p>
          <a:p>
            <a:pPr>
              <a:defRPr/>
            </a:pPr>
            <a:r>
              <a:rPr lang="en-US" altLang="en-AU" b="1" dirty="0">
                <a:solidFill>
                  <a:srgbClr val="043673"/>
                </a:solidFill>
                <a:ea typeface="Calibri"/>
                <a:cs typeface="Calibri"/>
              </a:rPr>
              <a:t>TPT initiation</a:t>
            </a:r>
            <a:r>
              <a:rPr lang="en-US" altLang="en-AU" dirty="0">
                <a:solidFill>
                  <a:srgbClr val="043673"/>
                </a:solidFill>
                <a:ea typeface="Calibri"/>
                <a:cs typeface="Calibri"/>
              </a:rPr>
              <a:t>: number (%) initiated/number of contacts eligible for TPT</a:t>
            </a:r>
          </a:p>
          <a:p>
            <a:pPr>
              <a:defRPr/>
            </a:pPr>
            <a:endParaRPr lang="en-US" altLang="en-AU" dirty="0">
              <a:solidFill>
                <a:srgbClr val="043673"/>
              </a:solidFill>
              <a:ea typeface="Calibri"/>
              <a:cs typeface="Calibri"/>
            </a:endParaRPr>
          </a:p>
          <a:p>
            <a:pPr>
              <a:defRPr/>
            </a:pPr>
            <a:r>
              <a:rPr lang="en-US" altLang="en-AU" b="1" dirty="0">
                <a:solidFill>
                  <a:srgbClr val="043673"/>
                </a:solidFill>
                <a:ea typeface="Calibri"/>
                <a:cs typeface="Calibri"/>
              </a:rPr>
              <a:t>Record TPT outcomes:</a:t>
            </a:r>
          </a:p>
          <a:p>
            <a:pPr marL="448945" lvl="1" indent="-182245">
              <a:defRPr/>
            </a:pPr>
            <a:r>
              <a:rPr lang="en-US" altLang="en-AU" dirty="0">
                <a:solidFill>
                  <a:srgbClr val="043673"/>
                </a:solidFill>
                <a:ea typeface="Calibri"/>
                <a:cs typeface="Calibri"/>
              </a:rPr>
              <a:t>Treatment complete                    -  Treatment discontinued</a:t>
            </a:r>
          </a:p>
          <a:p>
            <a:pPr marL="448945" lvl="1" indent="-182245">
              <a:defRPr/>
            </a:pPr>
            <a:r>
              <a:rPr lang="en-US" altLang="en-AU" dirty="0">
                <a:solidFill>
                  <a:srgbClr val="043673"/>
                </a:solidFill>
                <a:ea typeface="Calibri"/>
                <a:cs typeface="Calibri"/>
              </a:rPr>
              <a:t>Loss to follow-up                           - Death                                      - Not evaluated</a:t>
            </a:r>
          </a:p>
          <a:p>
            <a:pPr>
              <a:defRPr/>
            </a:pPr>
            <a:endParaRPr lang="en-US" altLang="en-AU" dirty="0">
              <a:solidFill>
                <a:srgbClr val="043673"/>
              </a:solidFill>
              <a:ea typeface="Calibri"/>
              <a:cs typeface="Calibri"/>
            </a:endParaRPr>
          </a:p>
          <a:p>
            <a:pPr>
              <a:defRPr/>
            </a:pPr>
            <a:r>
              <a:rPr lang="en-US" altLang="en-AU" b="1" dirty="0">
                <a:solidFill>
                  <a:srgbClr val="043673"/>
                </a:solidFill>
                <a:ea typeface="Calibri"/>
                <a:cs typeface="Calibri"/>
              </a:rPr>
              <a:t>TPT completed</a:t>
            </a:r>
            <a:r>
              <a:rPr lang="en-US" altLang="en-AU" dirty="0">
                <a:solidFill>
                  <a:srgbClr val="043673"/>
                </a:solidFill>
                <a:ea typeface="Calibri"/>
                <a:cs typeface="Calibri"/>
              </a:rPr>
              <a:t>: number (%) treatment completed/number initiated TPT</a:t>
            </a:r>
          </a:p>
          <a:p>
            <a:pPr marL="0" indent="0">
              <a:buFont typeface="Arial" panose="020B0604020202020204" pitchFamily="34" charset="0"/>
              <a:buNone/>
              <a:defRPr/>
            </a:pPr>
            <a:endParaRPr lang="en-AU" altLang="en-AU" dirty="0">
              <a:solidFill>
                <a:srgbClr val="043673"/>
              </a:solidFill>
              <a:ea typeface="Calibri"/>
              <a:cs typeface="Calibri"/>
            </a:endParaRPr>
          </a:p>
          <a:p>
            <a:pPr marL="0" indent="0">
              <a:buNone/>
              <a:defRPr/>
            </a:pPr>
            <a:endParaRPr lang="en-US" altLang="en-AU" dirty="0">
              <a:cs typeface="Calibri"/>
            </a:endParaRPr>
          </a:p>
        </p:txBody>
      </p:sp>
    </p:spTree>
    <p:extLst>
      <p:ext uri="{BB962C8B-B14F-4D97-AF65-F5344CB8AC3E}">
        <p14:creationId xmlns:p14="http://schemas.microsoft.com/office/powerpoint/2010/main" val="3276528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itle 2"/>
          <p:cNvSpPr>
            <a:spLocks noGrp="1"/>
          </p:cNvSpPr>
          <p:nvPr>
            <p:ph type="title"/>
          </p:nvPr>
        </p:nvSpPr>
        <p:spPr/>
        <p:txBody>
          <a:bodyPr/>
          <a:lstStyle/>
          <a:p>
            <a:r>
              <a:rPr lang="en-US" altLang="en-AU">
                <a:latin typeface="Helvetica 77 Bold Condensed" charset="0"/>
              </a:rPr>
              <a:t>Learning Objectives </a:t>
            </a:r>
          </a:p>
        </p:txBody>
      </p:sp>
      <p:sp>
        <p:nvSpPr>
          <p:cNvPr id="2" name="Content Placeholder 1"/>
          <p:cNvSpPr>
            <a:spLocks noGrp="1"/>
          </p:cNvSpPr>
          <p:nvPr>
            <p:ph type="body" sz="quarter" idx="10"/>
          </p:nvPr>
        </p:nvSpPr>
        <p:spPr/>
        <p:txBody>
          <a:bodyPr>
            <a:normAutofit/>
          </a:bodyPr>
          <a:lstStyle/>
          <a:p>
            <a:pPr algn="just">
              <a:lnSpc>
                <a:spcPct val="80000"/>
              </a:lnSpc>
              <a:defRPr/>
            </a:pPr>
            <a:r>
              <a:rPr lang="en-US" dirty="0"/>
              <a:t>Recognise the registers and reports used in child and adolescent TB.</a:t>
            </a:r>
          </a:p>
        </p:txBody>
      </p:sp>
      <p:sp>
        <p:nvSpPr>
          <p:cNvPr id="10" name="Text Placeholder 9">
            <a:extLst>
              <a:ext uri="{FF2B5EF4-FFF2-40B4-BE49-F238E27FC236}">
                <a16:creationId xmlns:a16="http://schemas.microsoft.com/office/drawing/2014/main" id="{A5637E21-9320-6F6E-A32C-03DFE0C91C4E}"/>
              </a:ext>
            </a:extLst>
          </p:cNvPr>
          <p:cNvSpPr>
            <a:spLocks noGrp="1"/>
          </p:cNvSpPr>
          <p:nvPr>
            <p:ph type="body" sz="quarter" idx="11"/>
          </p:nvPr>
        </p:nvSpPr>
        <p:spPr>
          <a:xfrm>
            <a:off x="1633537" y="3429000"/>
            <a:ext cx="10025063" cy="461665"/>
          </a:xfrm>
        </p:spPr>
        <p:txBody>
          <a:bodyPr>
            <a:noAutofit/>
          </a:bodyPr>
          <a:lstStyle/>
          <a:p>
            <a:pPr>
              <a:lnSpc>
                <a:spcPct val="80000"/>
              </a:lnSpc>
            </a:pPr>
            <a:r>
              <a:rPr lang="en-US" dirty="0"/>
              <a:t>Identify indicators to be used to monitor and evaluate child and adolescent TB. </a:t>
            </a:r>
            <a:endParaRPr lang="en-GB" dirty="0"/>
          </a:p>
        </p:txBody>
      </p:sp>
      <p:sp>
        <p:nvSpPr>
          <p:cNvPr id="11" name="Text Placeholder 10">
            <a:extLst>
              <a:ext uri="{FF2B5EF4-FFF2-40B4-BE49-F238E27FC236}">
                <a16:creationId xmlns:a16="http://schemas.microsoft.com/office/drawing/2014/main" id="{229DBFB9-1FD5-E1B8-761E-19DC499911CE}"/>
              </a:ext>
            </a:extLst>
          </p:cNvPr>
          <p:cNvSpPr>
            <a:spLocks noGrp="1"/>
          </p:cNvSpPr>
          <p:nvPr>
            <p:ph type="body" sz="quarter" idx="12"/>
          </p:nvPr>
        </p:nvSpPr>
        <p:spPr>
          <a:xfrm>
            <a:off x="1633537" y="4405689"/>
            <a:ext cx="9718676" cy="791151"/>
          </a:xfrm>
        </p:spPr>
        <p:txBody>
          <a:bodyPr>
            <a:noAutofit/>
          </a:bodyPr>
          <a:lstStyle/>
          <a:p>
            <a:pPr>
              <a:lnSpc>
                <a:spcPct val="80000"/>
              </a:lnSpc>
            </a:pPr>
            <a:r>
              <a:rPr lang="en-US" dirty="0"/>
              <a:t>Understand the importance of local use of routinely available TB data to improve quality of TB case finding and management among children and adolescents.  </a:t>
            </a:r>
            <a:endParaRPr lang="en-GB"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0">
            <a:extLst>
              <a:ext uri="{FF2B5EF4-FFF2-40B4-BE49-F238E27FC236}">
                <a16:creationId xmlns:a16="http://schemas.microsoft.com/office/drawing/2014/main" id="{85CAFA45-9A6D-4D22-886F-60C6CC0A0040}"/>
              </a:ext>
            </a:extLst>
          </p:cNvPr>
          <p:cNvSpPr>
            <a:spLocks noGrp="1"/>
          </p:cNvSpPr>
          <p:nvPr>
            <p:ph type="title"/>
          </p:nvPr>
        </p:nvSpPr>
        <p:spPr/>
        <p:txBody>
          <a:bodyPr>
            <a:noAutofit/>
          </a:bodyPr>
          <a:lstStyle/>
          <a:p>
            <a:pPr>
              <a:lnSpc>
                <a:spcPct val="107000"/>
              </a:lnSpc>
              <a:spcBef>
                <a:spcPts val="0"/>
              </a:spcBef>
              <a:defRPr/>
            </a:pPr>
            <a:r>
              <a:rPr lang="en-US" altLang="en-AU" dirty="0">
                <a:solidFill>
                  <a:schemeClr val="tx1"/>
                </a:solidFill>
                <a:latin typeface="Calibri (Body)"/>
              </a:rPr>
              <a:t>Quarterly reports</a:t>
            </a:r>
            <a:endParaRPr lang="en-US" dirty="0">
              <a:solidFill>
                <a:schemeClr val="tx1"/>
              </a:solidFill>
              <a:latin typeface="Calibri (Body)"/>
            </a:endParaRPr>
          </a:p>
        </p:txBody>
      </p:sp>
      <p:sp>
        <p:nvSpPr>
          <p:cNvPr id="7" name="TextBox 6">
            <a:extLst>
              <a:ext uri="{FF2B5EF4-FFF2-40B4-BE49-F238E27FC236}">
                <a16:creationId xmlns:a16="http://schemas.microsoft.com/office/drawing/2014/main" id="{44D8DD4C-ED53-82F7-F291-F4BE82309158}"/>
              </a:ext>
            </a:extLst>
          </p:cNvPr>
          <p:cNvSpPr txBox="1"/>
          <p:nvPr/>
        </p:nvSpPr>
        <p:spPr>
          <a:xfrm>
            <a:off x="695325" y="6253538"/>
            <a:ext cx="10656888" cy="246221"/>
          </a:xfrm>
          <a:prstGeom prst="rect">
            <a:avLst/>
          </a:prstGeom>
          <a:solidFill>
            <a:schemeClr val="bg2">
              <a:lumMod val="85000"/>
            </a:schemeClr>
          </a:solidFill>
          <a:effectLst>
            <a:outerShdw blurRad="50800" dist="38100" dir="2700000" algn="tl" rotWithShape="0">
              <a:prstClr val="black">
                <a:alpha val="40000"/>
              </a:prstClr>
            </a:outerShdw>
          </a:effectLst>
        </p:spPr>
        <p:txBody>
          <a:bodyPr wrap="square" rtlCol="0">
            <a:spAutoFit/>
          </a:bodyPr>
          <a:lstStyle/>
          <a:p>
            <a:r>
              <a:rPr lang="en-GB" sz="1000" dirty="0">
                <a:latin typeface="+mn-lt"/>
              </a:rPr>
              <a:t>Source: Management of Tuberculosis: </a:t>
            </a:r>
            <a:r>
              <a:rPr lang="en-US" sz="1000" dirty="0">
                <a:latin typeface="+mn-lt"/>
              </a:rPr>
              <a:t>A</a:t>
            </a:r>
            <a:r>
              <a:rPr lang="en-GB" sz="1000" dirty="0">
                <a:latin typeface="+mn-lt"/>
              </a:rPr>
              <a:t> Guide to Essential Practice. The Union; 2019.</a:t>
            </a:r>
            <a:endParaRPr lang="en-US" sz="1000" dirty="0">
              <a:latin typeface="+mn-lt"/>
            </a:endParaRPr>
          </a:p>
        </p:txBody>
      </p:sp>
      <p:pic>
        <p:nvPicPr>
          <p:cNvPr id="9" name="Picture 8" descr="A blue file with white text">
            <a:extLst>
              <a:ext uri="{FF2B5EF4-FFF2-40B4-BE49-F238E27FC236}">
                <a16:creationId xmlns:a16="http://schemas.microsoft.com/office/drawing/2014/main" id="{DE0719D1-8C19-52E2-1394-12A88F13BE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34" t="12430" r="17656" b="40833"/>
          <a:stretch/>
        </p:blipFill>
        <p:spPr>
          <a:xfrm>
            <a:off x="7861300" y="202008"/>
            <a:ext cx="3490913" cy="1190166"/>
          </a:xfrm>
          <a:prstGeom prst="rect">
            <a:avLst/>
          </a:prstGeom>
        </p:spPr>
      </p:pic>
      <p:pic>
        <p:nvPicPr>
          <p:cNvPr id="10" name="Picture 9" descr="A document with text and images&#10;&#10;Description automatically generated">
            <a:extLst>
              <a:ext uri="{FF2B5EF4-FFF2-40B4-BE49-F238E27FC236}">
                <a16:creationId xmlns:a16="http://schemas.microsoft.com/office/drawing/2014/main" id="{78573A74-EC80-AE5F-0B68-539593533C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722" y="1589868"/>
            <a:ext cx="5978278" cy="4324640"/>
          </a:xfrm>
          <a:prstGeom prst="rect">
            <a:avLst/>
          </a:prstGeom>
          <a:ln>
            <a:solidFill>
              <a:schemeClr val="bg2">
                <a:lumMod val="75000"/>
              </a:schemeClr>
            </a:solidFill>
          </a:ln>
          <a:effectLst>
            <a:outerShdw blurRad="50800" dist="38100" dir="2700000" algn="tl" rotWithShape="0">
              <a:prstClr val="black">
                <a:alpha val="40000"/>
              </a:prstClr>
            </a:outerShdw>
          </a:effectLst>
        </p:spPr>
      </p:pic>
      <p:pic>
        <p:nvPicPr>
          <p:cNvPr id="11" name="Picture 10" descr="A close-up of a report">
            <a:extLst>
              <a:ext uri="{FF2B5EF4-FFF2-40B4-BE49-F238E27FC236}">
                <a16:creationId xmlns:a16="http://schemas.microsoft.com/office/drawing/2014/main" id="{18297E50-6B0F-85D5-3CF0-0C395A9188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1845" y="1589868"/>
            <a:ext cx="5932433" cy="4291477"/>
          </a:xfrm>
          <a:prstGeom prst="rect">
            <a:avLst/>
          </a:prstGeom>
          <a:ln>
            <a:solidFill>
              <a:schemeClr val="bg2">
                <a:lumMod val="65000"/>
              </a:schemeClr>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41D87F71-773A-EF3E-7724-4047F0387BBE}"/>
              </a:ext>
            </a:extLst>
          </p:cNvPr>
          <p:cNvPicPr>
            <a:picLocks noChangeAspect="1"/>
          </p:cNvPicPr>
          <p:nvPr/>
        </p:nvPicPr>
        <p:blipFill>
          <a:blip r:embed="rId6"/>
          <a:stretch>
            <a:fillRect/>
          </a:stretch>
        </p:blipFill>
        <p:spPr>
          <a:xfrm>
            <a:off x="453066" y="4712058"/>
            <a:ext cx="11141405" cy="1623201"/>
          </a:xfrm>
          <a:prstGeom prst="rect">
            <a:avLst/>
          </a:prstGeom>
          <a:ln>
            <a:solidFill>
              <a:schemeClr val="accent3">
                <a:lumMod val="50000"/>
              </a:schemeClr>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64CA0C31-10D6-1C8B-3A50-A2B57D5F089D}"/>
              </a:ext>
            </a:extLst>
          </p:cNvPr>
          <p:cNvPicPr>
            <a:picLocks noChangeAspect="1"/>
          </p:cNvPicPr>
          <p:nvPr/>
        </p:nvPicPr>
        <p:blipFill>
          <a:blip r:embed="rId7"/>
          <a:stretch>
            <a:fillRect/>
          </a:stretch>
        </p:blipFill>
        <p:spPr>
          <a:xfrm>
            <a:off x="1892725" y="1697279"/>
            <a:ext cx="8498239" cy="2924496"/>
          </a:xfrm>
          <a:prstGeom prst="rect">
            <a:avLst/>
          </a:prstGeom>
          <a:ln>
            <a:solidFill>
              <a:schemeClr val="accent3">
                <a:lumMod val="50000"/>
              </a:schemeClr>
            </a:solidFill>
          </a:ln>
          <a:effectLst>
            <a:outerShdw blurRad="50800" dist="38100" dir="2700000" algn="tl" rotWithShape="0">
              <a:prstClr val="black">
                <a:alpha val="40000"/>
              </a:prstClr>
            </a:outerShdw>
          </a:effectLst>
        </p:spPr>
      </p:pic>
      <p:grpSp>
        <p:nvGrpSpPr>
          <p:cNvPr id="2" name="Group 1">
            <a:extLst>
              <a:ext uri="{FF2B5EF4-FFF2-40B4-BE49-F238E27FC236}">
                <a16:creationId xmlns:a16="http://schemas.microsoft.com/office/drawing/2014/main" id="{45BB9533-183E-E3DC-4E70-7DA4B48FD685}"/>
              </a:ext>
            </a:extLst>
          </p:cNvPr>
          <p:cNvGrpSpPr/>
          <p:nvPr/>
        </p:nvGrpSpPr>
        <p:grpSpPr>
          <a:xfrm>
            <a:off x="11594471" y="0"/>
            <a:ext cx="597528" cy="989017"/>
            <a:chOff x="11292051" y="0"/>
            <a:chExt cx="576000" cy="989017"/>
          </a:xfrm>
        </p:grpSpPr>
        <p:grpSp>
          <p:nvGrpSpPr>
            <p:cNvPr id="3" name="Group 2">
              <a:extLst>
                <a:ext uri="{FF2B5EF4-FFF2-40B4-BE49-F238E27FC236}">
                  <a16:creationId xmlns:a16="http://schemas.microsoft.com/office/drawing/2014/main" id="{0833DB46-A3DC-312D-9E54-0877A86A1575}"/>
                </a:ext>
              </a:extLst>
            </p:cNvPr>
            <p:cNvGrpSpPr/>
            <p:nvPr/>
          </p:nvGrpSpPr>
          <p:grpSpPr>
            <a:xfrm>
              <a:off x="11292051" y="0"/>
              <a:ext cx="576000" cy="989017"/>
              <a:chOff x="5203556" y="0"/>
              <a:chExt cx="576000" cy="989017"/>
            </a:xfrm>
            <a:effectLst>
              <a:outerShdw blurRad="50800" dist="38100" dir="2700000" algn="tl" rotWithShape="0">
                <a:prstClr val="black">
                  <a:alpha val="40000"/>
                </a:prstClr>
              </a:outerShdw>
            </a:effectLst>
          </p:grpSpPr>
          <p:sp>
            <p:nvSpPr>
              <p:cNvPr id="6" name="Arrow: Pentagon 5">
                <a:extLst>
                  <a:ext uri="{FF2B5EF4-FFF2-40B4-BE49-F238E27FC236}">
                    <a16:creationId xmlns:a16="http://schemas.microsoft.com/office/drawing/2014/main" id="{61B878A4-131D-8DD3-E279-3BB17D6EC957}"/>
                  </a:ext>
                </a:extLst>
              </p:cNvPr>
              <p:cNvSpPr/>
              <p:nvPr/>
            </p:nvSpPr>
            <p:spPr>
              <a:xfrm rot="5400000">
                <a:off x="5407204" y="616666"/>
                <a:ext cx="171043" cy="573660"/>
              </a:xfrm>
              <a:prstGeom prst="homePlate">
                <a:avLst/>
              </a:prstGeom>
              <a:solidFill>
                <a:srgbClr val="04367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srgbClr val="043673"/>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214242BB-5FC3-2340-9DE7-1B56F505AD1C}"/>
                  </a:ext>
                </a:extLst>
              </p:cNvPr>
              <p:cNvSpPr txBox="1"/>
              <p:nvPr/>
            </p:nvSpPr>
            <p:spPr>
              <a:xfrm>
                <a:off x="5203556" y="0"/>
                <a:ext cx="576000" cy="889402"/>
              </a:xfrm>
              <a:prstGeom prst="rect">
                <a:avLst/>
              </a:prstGeom>
              <a:solidFill>
                <a:srgbClr val="043673"/>
              </a:solidFill>
              <a:ln w="57150">
                <a:noFill/>
                <a:prstDash val="dashDot"/>
              </a:ln>
            </p:spPr>
            <p:txBody>
              <a:bodyPr wrap="square" lIns="36000" tIns="576000" rIns="36000" bIns="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all" spc="0" normalizeH="0" baseline="0" noProof="0" dirty="0">
                    <a:ln>
                      <a:noFill/>
                    </a:ln>
                    <a:solidFill>
                      <a:srgbClr val="043673"/>
                    </a:solidFill>
                    <a:effectLst/>
                    <a:uLnTx/>
                    <a:uFillTx/>
                    <a:latin typeface="Calibri"/>
                    <a:ea typeface="+mn-ea"/>
                  </a:rPr>
                  <a:t>ADULT</a:t>
                </a:r>
                <a:r>
                  <a:rPr kumimoji="0" lang="en-US" sz="800" b="1" i="0" u="none" strike="noStrike" kern="0" cap="all" spc="0" normalizeH="0" baseline="0" noProof="0" dirty="0">
                    <a:ln>
                      <a:noFill/>
                    </a:ln>
                    <a:solidFill>
                      <a:srgbClr val="043673"/>
                    </a:solidFill>
                    <a:effectLst/>
                    <a:uLnTx/>
                    <a:uFillTx/>
                    <a:latin typeface="Calibri"/>
                    <a:ea typeface="+mn-ea"/>
                  </a:rPr>
                  <a:t> &amp; </a:t>
                </a:r>
                <a:br>
                  <a:rPr kumimoji="0" lang="en-US" sz="1000" b="1" i="0" u="none" strike="noStrike" kern="0" cap="all" spc="0" normalizeH="0" baseline="0" noProof="0" dirty="0">
                    <a:ln>
                      <a:noFill/>
                    </a:ln>
                    <a:solidFill>
                      <a:srgbClr val="043673"/>
                    </a:solidFill>
                    <a:effectLst/>
                    <a:uLnTx/>
                    <a:uFillTx/>
                    <a:latin typeface="Calibri"/>
                    <a:ea typeface="+mn-ea"/>
                  </a:rPr>
                </a:br>
                <a:r>
                  <a:rPr kumimoji="0" lang="en-US" sz="1000" b="1" i="0" u="none" strike="noStrike" kern="0" cap="all" spc="0" normalizeH="0" baseline="0" noProof="0" dirty="0">
                    <a:ln>
                      <a:noFill/>
                    </a:ln>
                    <a:solidFill>
                      <a:srgbClr val="043673"/>
                    </a:solidFill>
                    <a:effectLst/>
                    <a:uLnTx/>
                    <a:uFillTx/>
                    <a:latin typeface="Calibri"/>
                    <a:ea typeface="+mn-ea"/>
                  </a:rPr>
                  <a:t>CHILD</a:t>
                </a:r>
              </a:p>
            </p:txBody>
          </p:sp>
        </p:grpSp>
        <p:pic>
          <p:nvPicPr>
            <p:cNvPr id="4" name="Picture 3" descr="A blue and yellow gear with a globe and a pin pointer&#10;&#10;Description automatically generated">
              <a:extLst>
                <a:ext uri="{FF2B5EF4-FFF2-40B4-BE49-F238E27FC236}">
                  <a16:creationId xmlns:a16="http://schemas.microsoft.com/office/drawing/2014/main" id="{0620A1CE-D577-A02E-E739-951FD6484419}"/>
                </a:ext>
              </a:extLst>
            </p:cNvPr>
            <p:cNvPicPr>
              <a:picLocks noChangeAspect="1"/>
            </p:cNvPicPr>
            <p:nvPr/>
          </p:nvPicPr>
          <p:blipFill rotWithShape="1">
            <a:blip r:embed="rId8" cstate="print">
              <a:lum bright="70000" contrast="-70000"/>
              <a:extLst>
                <a:ext uri="{28A0092B-C50C-407E-A947-70E740481C1C}">
                  <a14:useLocalDpi xmlns:a14="http://schemas.microsoft.com/office/drawing/2010/main" val="0"/>
                </a:ext>
              </a:extLst>
            </a:blip>
            <a:srcRect r="40546"/>
            <a:stretch/>
          </p:blipFill>
          <p:spPr>
            <a:xfrm>
              <a:off x="11342415" y="39346"/>
              <a:ext cx="508847" cy="481424"/>
            </a:xfrm>
            <a:prstGeom prst="rect">
              <a:avLst/>
            </a:prstGeom>
          </p:spPr>
        </p:pic>
        <p:sp>
          <p:nvSpPr>
            <p:cNvPr id="5" name="TextBox 4">
              <a:extLst>
                <a:ext uri="{FF2B5EF4-FFF2-40B4-BE49-F238E27FC236}">
                  <a16:creationId xmlns:a16="http://schemas.microsoft.com/office/drawing/2014/main" id="{119BABB6-98B6-D7D3-4346-AB717A3B2203}"/>
                </a:ext>
              </a:extLst>
            </p:cNvPr>
            <p:cNvSpPr txBox="1"/>
            <p:nvPr/>
          </p:nvSpPr>
          <p:spPr>
            <a:xfrm>
              <a:off x="11299523" y="505448"/>
              <a:ext cx="568528" cy="4154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700" b="1" i="0" u="none" strike="noStrike" kern="0" cap="none" spc="-20" normalizeH="0" baseline="0" noProof="0" dirty="0">
                  <a:ln>
                    <a:noFill/>
                  </a:ln>
                  <a:solidFill>
                    <a:srgbClr val="FFFFFF"/>
                  </a:solidFill>
                  <a:effectLst/>
                  <a:uLnTx/>
                  <a:uFillTx/>
                  <a:latin typeface="Calibri"/>
                  <a:ea typeface="+mn-ea"/>
                </a:rPr>
                <a:t>ADAPT TO LOCAL SETTING </a:t>
              </a:r>
              <a:endParaRPr kumimoji="0" lang="en-GB" sz="700" b="1" i="0" u="none" strike="noStrike" kern="0" cap="none" spc="-20" normalizeH="0" baseline="0" noProof="0" dirty="0">
                <a:ln>
                  <a:noFill/>
                </a:ln>
                <a:solidFill>
                  <a:srgbClr val="FFFFFF"/>
                </a:solidFill>
                <a:effectLst/>
                <a:uLnTx/>
                <a:uFillTx/>
                <a:latin typeface="Calibri"/>
                <a:ea typeface="+mn-ea"/>
              </a:endParaRPr>
            </a:p>
          </p:txBody>
        </p:sp>
      </p:grpSp>
    </p:spTree>
    <p:extLst>
      <p:ext uri="{BB962C8B-B14F-4D97-AF65-F5344CB8AC3E}">
        <p14:creationId xmlns:p14="http://schemas.microsoft.com/office/powerpoint/2010/main" val="362348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E54ADD-39A9-6023-4CF0-BF4CE220ABB1}"/>
              </a:ext>
            </a:extLst>
          </p:cNvPr>
          <p:cNvSpPr>
            <a:spLocks noGrp="1"/>
          </p:cNvSpPr>
          <p:nvPr>
            <p:ph type="title"/>
          </p:nvPr>
        </p:nvSpPr>
        <p:spPr>
          <a:xfrm>
            <a:off x="695325" y="1381127"/>
            <a:ext cx="10531475" cy="2630041"/>
          </a:xfrm>
        </p:spPr>
        <p:txBody>
          <a:bodyPr>
            <a:normAutofit/>
          </a:bodyPr>
          <a:lstStyle/>
          <a:p>
            <a:r>
              <a:rPr lang="en-ZA" dirty="0"/>
              <a:t>Indicators for  </a:t>
            </a:r>
            <a:br>
              <a:rPr lang="en-ZA" dirty="0"/>
            </a:br>
            <a:r>
              <a:rPr lang="en-ZA" dirty="0"/>
              <a:t>child and adolescent TB and</a:t>
            </a:r>
            <a:br>
              <a:rPr lang="en-ZA" dirty="0"/>
            </a:br>
            <a:r>
              <a:rPr lang="en-ZA" dirty="0"/>
              <a:t>local use of TB data </a:t>
            </a:r>
            <a:endParaRPr lang="en-GB" dirty="0"/>
          </a:p>
        </p:txBody>
      </p:sp>
    </p:spTree>
    <p:extLst>
      <p:ext uri="{BB962C8B-B14F-4D97-AF65-F5344CB8AC3E}">
        <p14:creationId xmlns:p14="http://schemas.microsoft.com/office/powerpoint/2010/main" val="3193031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5A1AB-053C-3BAD-0EC8-34166F11616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9454B7E-18AF-C646-8751-33B0A50000B5}"/>
              </a:ext>
            </a:extLst>
          </p:cNvPr>
          <p:cNvSpPr>
            <a:spLocks noGrp="1"/>
          </p:cNvSpPr>
          <p:nvPr>
            <p:ph type="title"/>
          </p:nvPr>
        </p:nvSpPr>
        <p:spPr/>
        <p:txBody>
          <a:bodyPr/>
          <a:lstStyle/>
          <a:p>
            <a:r>
              <a:rPr lang="en-ZA" sz="3600" b="1" dirty="0"/>
              <a:t>Discussion: Evaluating child and adolescent TB </a:t>
            </a:r>
          </a:p>
        </p:txBody>
      </p:sp>
      <p:sp>
        <p:nvSpPr>
          <p:cNvPr id="5" name="Text Placeholder 4">
            <a:extLst>
              <a:ext uri="{FF2B5EF4-FFF2-40B4-BE49-F238E27FC236}">
                <a16:creationId xmlns:a16="http://schemas.microsoft.com/office/drawing/2014/main" id="{0C421AA7-2B95-7CA9-7D71-0D6951AEDF90}"/>
              </a:ext>
            </a:extLst>
          </p:cNvPr>
          <p:cNvSpPr>
            <a:spLocks noGrp="1"/>
          </p:cNvSpPr>
          <p:nvPr>
            <p:ph type="body" sz="quarter" idx="25"/>
          </p:nvPr>
        </p:nvSpPr>
        <p:spPr/>
        <p:txBody>
          <a:bodyPr/>
          <a:lstStyle/>
          <a:p>
            <a:pPr lvl="0"/>
            <a:r>
              <a:rPr lang="en-US" sz="2400" dirty="0">
                <a:solidFill>
                  <a:schemeClr val="bg1"/>
                </a:solidFill>
              </a:rPr>
              <a:t>What indicators do you use to monitor child and adolescent TB?</a:t>
            </a:r>
            <a:endParaRPr lang="en-GB" sz="1800" dirty="0"/>
          </a:p>
        </p:txBody>
      </p:sp>
      <p:sp>
        <p:nvSpPr>
          <p:cNvPr id="13" name="Text Placeholder 12">
            <a:extLst>
              <a:ext uri="{FF2B5EF4-FFF2-40B4-BE49-F238E27FC236}">
                <a16:creationId xmlns:a16="http://schemas.microsoft.com/office/drawing/2014/main" id="{D96FB51B-1302-6B3D-74A7-C24609C68555}"/>
              </a:ext>
            </a:extLst>
          </p:cNvPr>
          <p:cNvSpPr>
            <a:spLocks noGrp="1"/>
          </p:cNvSpPr>
          <p:nvPr>
            <p:ph type="body" sz="quarter" idx="26"/>
          </p:nvPr>
        </p:nvSpPr>
        <p:spPr/>
        <p:txBody>
          <a:bodyPr/>
          <a:lstStyle/>
          <a:p>
            <a:r>
              <a:rPr lang="en-ZA" dirty="0"/>
              <a:t>1</a:t>
            </a:r>
          </a:p>
        </p:txBody>
      </p:sp>
      <p:sp>
        <p:nvSpPr>
          <p:cNvPr id="7" name="Text Placeholder 6">
            <a:extLst>
              <a:ext uri="{FF2B5EF4-FFF2-40B4-BE49-F238E27FC236}">
                <a16:creationId xmlns:a16="http://schemas.microsoft.com/office/drawing/2014/main" id="{C48D9F62-EB43-8D24-689E-1B45263857DD}"/>
              </a:ext>
            </a:extLst>
          </p:cNvPr>
          <p:cNvSpPr>
            <a:spLocks noGrp="1"/>
          </p:cNvSpPr>
          <p:nvPr>
            <p:ph type="body" sz="quarter" idx="27"/>
          </p:nvPr>
        </p:nvSpPr>
        <p:spPr/>
        <p:txBody>
          <a:bodyPr/>
          <a:lstStyle/>
          <a:p>
            <a:r>
              <a:rPr lang="en-GB" altLang="x-none" sz="2400" dirty="0">
                <a:solidFill>
                  <a:schemeClr val="bg1"/>
                </a:solidFill>
              </a:rPr>
              <a:t>Have you received support from your district or region to help you understand your indicators?</a:t>
            </a:r>
          </a:p>
        </p:txBody>
      </p:sp>
      <p:sp>
        <p:nvSpPr>
          <p:cNvPr id="14" name="Text Placeholder 13">
            <a:extLst>
              <a:ext uri="{FF2B5EF4-FFF2-40B4-BE49-F238E27FC236}">
                <a16:creationId xmlns:a16="http://schemas.microsoft.com/office/drawing/2014/main" id="{6967C61E-ACC6-3956-EB24-12095ADFFAFD}"/>
              </a:ext>
            </a:extLst>
          </p:cNvPr>
          <p:cNvSpPr>
            <a:spLocks noGrp="1"/>
          </p:cNvSpPr>
          <p:nvPr>
            <p:ph type="body" sz="quarter" idx="28"/>
          </p:nvPr>
        </p:nvSpPr>
        <p:spPr/>
        <p:txBody>
          <a:bodyPr/>
          <a:lstStyle/>
          <a:p>
            <a:r>
              <a:rPr lang="en-ZA" dirty="0"/>
              <a:t>2</a:t>
            </a:r>
          </a:p>
        </p:txBody>
      </p:sp>
      <p:sp>
        <p:nvSpPr>
          <p:cNvPr id="9" name="Text Placeholder 8">
            <a:extLst>
              <a:ext uri="{FF2B5EF4-FFF2-40B4-BE49-F238E27FC236}">
                <a16:creationId xmlns:a16="http://schemas.microsoft.com/office/drawing/2014/main" id="{2FB27DC0-E9A5-3AE5-835F-C2213719AD2B}"/>
              </a:ext>
            </a:extLst>
          </p:cNvPr>
          <p:cNvSpPr>
            <a:spLocks noGrp="1"/>
          </p:cNvSpPr>
          <p:nvPr>
            <p:ph type="body" sz="quarter" idx="29"/>
          </p:nvPr>
        </p:nvSpPr>
        <p:spPr/>
        <p:txBody>
          <a:bodyPr/>
          <a:lstStyle/>
          <a:p>
            <a:endParaRPr lang="en-GB" altLang="x-none" sz="2400" dirty="0">
              <a:solidFill>
                <a:schemeClr val="bg1"/>
              </a:solidFill>
            </a:endParaRPr>
          </a:p>
          <a:p>
            <a:r>
              <a:rPr lang="en-GB" altLang="x-none" sz="2400" dirty="0">
                <a:solidFill>
                  <a:schemeClr val="bg1"/>
                </a:solidFill>
              </a:rPr>
              <a:t>Have you used your routinely available TB data to strengthen services for child and adolescent TB?  Please give some examples.</a:t>
            </a:r>
          </a:p>
          <a:p>
            <a:endParaRPr lang="en-GB" altLang="x-none" sz="2400" dirty="0">
              <a:solidFill>
                <a:schemeClr val="bg1"/>
              </a:solidFill>
            </a:endParaRPr>
          </a:p>
        </p:txBody>
      </p:sp>
      <p:sp>
        <p:nvSpPr>
          <p:cNvPr id="15" name="Text Placeholder 14">
            <a:extLst>
              <a:ext uri="{FF2B5EF4-FFF2-40B4-BE49-F238E27FC236}">
                <a16:creationId xmlns:a16="http://schemas.microsoft.com/office/drawing/2014/main" id="{FE2C8808-ABEC-7AB9-FBF1-5EF2F8915A71}"/>
              </a:ext>
            </a:extLst>
          </p:cNvPr>
          <p:cNvSpPr>
            <a:spLocks noGrp="1"/>
          </p:cNvSpPr>
          <p:nvPr>
            <p:ph type="body" sz="quarter" idx="30"/>
          </p:nvPr>
        </p:nvSpPr>
        <p:spPr/>
        <p:txBody>
          <a:bodyPr/>
          <a:lstStyle/>
          <a:p>
            <a:r>
              <a:rPr lang="en-ZA" dirty="0"/>
              <a:t>3</a:t>
            </a:r>
          </a:p>
        </p:txBody>
      </p:sp>
    </p:spTree>
    <p:extLst>
      <p:ext uri="{BB962C8B-B14F-4D97-AF65-F5344CB8AC3E}">
        <p14:creationId xmlns:p14="http://schemas.microsoft.com/office/powerpoint/2010/main" val="386058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5A1AB-053C-3BAD-0EC8-34166F11616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C421AA7-2B95-7CA9-7D71-0D6951AEDF90}"/>
              </a:ext>
            </a:extLst>
          </p:cNvPr>
          <p:cNvSpPr>
            <a:spLocks noGrp="1"/>
          </p:cNvSpPr>
          <p:nvPr>
            <p:ph type="body" sz="quarter" idx="25"/>
          </p:nvPr>
        </p:nvSpPr>
        <p:spPr/>
        <p:txBody>
          <a:bodyPr/>
          <a:lstStyle/>
          <a:p>
            <a:pPr lvl="0"/>
            <a:r>
              <a:rPr lang="en-US" sz="2400" dirty="0">
                <a:solidFill>
                  <a:schemeClr val="bg1"/>
                </a:solidFill>
              </a:rPr>
              <a:t>What indicators do you use to monitor child and adolescent TB?</a:t>
            </a:r>
            <a:endParaRPr lang="en-GB" sz="1800" dirty="0"/>
          </a:p>
        </p:txBody>
      </p:sp>
      <p:sp>
        <p:nvSpPr>
          <p:cNvPr id="13" name="Text Placeholder 12">
            <a:extLst>
              <a:ext uri="{FF2B5EF4-FFF2-40B4-BE49-F238E27FC236}">
                <a16:creationId xmlns:a16="http://schemas.microsoft.com/office/drawing/2014/main" id="{D96FB51B-1302-6B3D-74A7-C24609C68555}"/>
              </a:ext>
            </a:extLst>
          </p:cNvPr>
          <p:cNvSpPr>
            <a:spLocks noGrp="1"/>
          </p:cNvSpPr>
          <p:nvPr>
            <p:ph type="body" sz="quarter" idx="26"/>
          </p:nvPr>
        </p:nvSpPr>
        <p:spPr/>
        <p:txBody>
          <a:bodyPr/>
          <a:lstStyle/>
          <a:p>
            <a:r>
              <a:rPr lang="en-ZA" dirty="0"/>
              <a:t>1</a:t>
            </a:r>
          </a:p>
        </p:txBody>
      </p:sp>
      <p:sp>
        <p:nvSpPr>
          <p:cNvPr id="7" name="Text Placeholder 6">
            <a:extLst>
              <a:ext uri="{FF2B5EF4-FFF2-40B4-BE49-F238E27FC236}">
                <a16:creationId xmlns:a16="http://schemas.microsoft.com/office/drawing/2014/main" id="{C48D9F62-EB43-8D24-689E-1B45263857DD}"/>
              </a:ext>
            </a:extLst>
          </p:cNvPr>
          <p:cNvSpPr>
            <a:spLocks noGrp="1"/>
          </p:cNvSpPr>
          <p:nvPr>
            <p:ph type="body" sz="quarter" idx="27"/>
          </p:nvPr>
        </p:nvSpPr>
        <p:spPr/>
        <p:txBody>
          <a:bodyPr/>
          <a:lstStyle/>
          <a:p>
            <a:r>
              <a:rPr lang="en-GB" altLang="x-none" sz="2400" dirty="0">
                <a:solidFill>
                  <a:schemeClr val="bg1"/>
                </a:solidFill>
              </a:rPr>
              <a:t>Have you received support from your district or region to help you understand your indicators?</a:t>
            </a:r>
          </a:p>
        </p:txBody>
      </p:sp>
      <p:sp>
        <p:nvSpPr>
          <p:cNvPr id="14" name="Text Placeholder 13">
            <a:extLst>
              <a:ext uri="{FF2B5EF4-FFF2-40B4-BE49-F238E27FC236}">
                <a16:creationId xmlns:a16="http://schemas.microsoft.com/office/drawing/2014/main" id="{6967C61E-ACC6-3956-EB24-12095ADFFAFD}"/>
              </a:ext>
            </a:extLst>
          </p:cNvPr>
          <p:cNvSpPr>
            <a:spLocks noGrp="1"/>
          </p:cNvSpPr>
          <p:nvPr>
            <p:ph type="body" sz="quarter" idx="28"/>
          </p:nvPr>
        </p:nvSpPr>
        <p:spPr/>
        <p:txBody>
          <a:bodyPr/>
          <a:lstStyle/>
          <a:p>
            <a:r>
              <a:rPr lang="en-ZA" dirty="0"/>
              <a:t>2</a:t>
            </a:r>
          </a:p>
        </p:txBody>
      </p:sp>
      <p:sp>
        <p:nvSpPr>
          <p:cNvPr id="9" name="Text Placeholder 8">
            <a:extLst>
              <a:ext uri="{FF2B5EF4-FFF2-40B4-BE49-F238E27FC236}">
                <a16:creationId xmlns:a16="http://schemas.microsoft.com/office/drawing/2014/main" id="{2FB27DC0-E9A5-3AE5-835F-C2213719AD2B}"/>
              </a:ext>
            </a:extLst>
          </p:cNvPr>
          <p:cNvSpPr>
            <a:spLocks noGrp="1"/>
          </p:cNvSpPr>
          <p:nvPr>
            <p:ph type="body" sz="quarter" idx="29"/>
          </p:nvPr>
        </p:nvSpPr>
        <p:spPr/>
        <p:txBody>
          <a:bodyPr/>
          <a:lstStyle/>
          <a:p>
            <a:endParaRPr lang="en-GB" altLang="x-none" sz="2400" dirty="0">
              <a:solidFill>
                <a:schemeClr val="bg1"/>
              </a:solidFill>
            </a:endParaRPr>
          </a:p>
          <a:p>
            <a:r>
              <a:rPr lang="en-GB" altLang="x-none" sz="2400" dirty="0">
                <a:solidFill>
                  <a:schemeClr val="bg1"/>
                </a:solidFill>
              </a:rPr>
              <a:t>Have you used your routinely available TB data to strengthen services for child and adolescent TB?  Please give some examples.</a:t>
            </a:r>
          </a:p>
          <a:p>
            <a:endParaRPr lang="en-GB" altLang="x-none" sz="2400" dirty="0">
              <a:solidFill>
                <a:schemeClr val="bg1"/>
              </a:solidFill>
            </a:endParaRPr>
          </a:p>
        </p:txBody>
      </p:sp>
      <p:sp>
        <p:nvSpPr>
          <p:cNvPr id="15" name="Text Placeholder 14">
            <a:extLst>
              <a:ext uri="{FF2B5EF4-FFF2-40B4-BE49-F238E27FC236}">
                <a16:creationId xmlns:a16="http://schemas.microsoft.com/office/drawing/2014/main" id="{FE2C8808-ABEC-7AB9-FBF1-5EF2F8915A71}"/>
              </a:ext>
            </a:extLst>
          </p:cNvPr>
          <p:cNvSpPr>
            <a:spLocks noGrp="1"/>
          </p:cNvSpPr>
          <p:nvPr>
            <p:ph type="body" sz="quarter" idx="30"/>
          </p:nvPr>
        </p:nvSpPr>
        <p:spPr/>
        <p:txBody>
          <a:bodyPr/>
          <a:lstStyle/>
          <a:p>
            <a:r>
              <a:rPr lang="en-ZA" dirty="0"/>
              <a:t>3</a:t>
            </a:r>
          </a:p>
        </p:txBody>
      </p:sp>
    </p:spTree>
    <p:extLst>
      <p:ext uri="{BB962C8B-B14F-4D97-AF65-F5344CB8AC3E}">
        <p14:creationId xmlns:p14="http://schemas.microsoft.com/office/powerpoint/2010/main" val="2990080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0742716-34F1-751F-9711-D348C89B6B51}"/>
              </a:ext>
            </a:extLst>
          </p:cNvPr>
          <p:cNvCxnSpPr>
            <a:cxnSpLocks/>
          </p:cNvCxnSpPr>
          <p:nvPr/>
        </p:nvCxnSpPr>
        <p:spPr>
          <a:xfrm rot="5400000">
            <a:off x="7963330" y="4583524"/>
            <a:ext cx="0" cy="3822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A0A796-9765-D1BE-FBC9-96E30CF65624}"/>
              </a:ext>
            </a:extLst>
          </p:cNvPr>
          <p:cNvCxnSpPr>
            <a:cxnSpLocks/>
          </p:cNvCxnSpPr>
          <p:nvPr/>
        </p:nvCxnSpPr>
        <p:spPr>
          <a:xfrm rot="5400000">
            <a:off x="738210" y="4021895"/>
            <a:ext cx="0" cy="382250"/>
          </a:xfrm>
          <a:prstGeom prst="line">
            <a:avLst/>
          </a:prstGeom>
        </p:spPr>
        <p:style>
          <a:lnRef idx="1">
            <a:schemeClr val="accent1"/>
          </a:lnRef>
          <a:fillRef idx="0">
            <a:schemeClr val="accent1"/>
          </a:fillRef>
          <a:effectRef idx="0">
            <a:schemeClr val="accent1"/>
          </a:effectRef>
          <a:fontRef idx="minor">
            <a:schemeClr val="tx1"/>
          </a:fontRef>
        </p:style>
      </p:cxnSp>
      <p:sp>
        <p:nvSpPr>
          <p:cNvPr id="21538" name="Title 2"/>
          <p:cNvSpPr>
            <a:spLocks noGrp="1"/>
          </p:cNvSpPr>
          <p:nvPr>
            <p:ph type="title"/>
          </p:nvPr>
        </p:nvSpPr>
        <p:spPr/>
        <p:txBody>
          <a:bodyPr>
            <a:normAutofit/>
          </a:bodyPr>
          <a:lstStyle/>
          <a:p>
            <a:r>
              <a:rPr lang="en-US" altLang="en-AU" dirty="0"/>
              <a:t>Indicators in routine monitoring and evaluation </a:t>
            </a:r>
            <a:endParaRPr lang="en-AU" altLang="en-AU" dirty="0"/>
          </a:p>
        </p:txBody>
      </p:sp>
      <p:cxnSp>
        <p:nvCxnSpPr>
          <p:cNvPr id="51" name="Straight Connector 50">
            <a:extLst>
              <a:ext uri="{FF2B5EF4-FFF2-40B4-BE49-F238E27FC236}">
                <a16:creationId xmlns:a16="http://schemas.microsoft.com/office/drawing/2014/main" id="{5673DB6D-1F91-84A2-D82B-107EF8C97E5B}"/>
              </a:ext>
            </a:extLst>
          </p:cNvPr>
          <p:cNvCxnSpPr>
            <a:cxnSpLocks/>
          </p:cNvCxnSpPr>
          <p:nvPr/>
        </p:nvCxnSpPr>
        <p:spPr>
          <a:xfrm>
            <a:off x="4870608" y="1625425"/>
            <a:ext cx="0" cy="4249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B618616-813F-2145-6A65-459D6D4BEDDD}"/>
              </a:ext>
            </a:extLst>
          </p:cNvPr>
          <p:cNvCxnSpPr>
            <a:cxnSpLocks/>
          </p:cNvCxnSpPr>
          <p:nvPr/>
        </p:nvCxnSpPr>
        <p:spPr>
          <a:xfrm>
            <a:off x="2407071" y="1909478"/>
            <a:ext cx="0" cy="3111626"/>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DE4480E-F604-3EDC-F892-242025AD45C0}"/>
              </a:ext>
            </a:extLst>
          </p:cNvPr>
          <p:cNvCxnSpPr>
            <a:cxnSpLocks/>
          </p:cNvCxnSpPr>
          <p:nvPr/>
        </p:nvCxnSpPr>
        <p:spPr>
          <a:xfrm>
            <a:off x="552871" y="1641496"/>
            <a:ext cx="0" cy="2571592"/>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FC51968-B6A4-B301-1DC4-BA209ABFA1A0}"/>
              </a:ext>
            </a:extLst>
          </p:cNvPr>
          <p:cNvCxnSpPr>
            <a:cxnSpLocks/>
          </p:cNvCxnSpPr>
          <p:nvPr/>
        </p:nvCxnSpPr>
        <p:spPr>
          <a:xfrm>
            <a:off x="7753771" y="1666766"/>
            <a:ext cx="0" cy="310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ABD5A4C-6493-61E8-6480-8602DF47C650}"/>
              </a:ext>
            </a:extLst>
          </p:cNvPr>
          <p:cNvCxnSpPr>
            <a:cxnSpLocks/>
          </p:cNvCxnSpPr>
          <p:nvPr/>
        </p:nvCxnSpPr>
        <p:spPr>
          <a:xfrm>
            <a:off x="10004112" y="1676635"/>
            <a:ext cx="0" cy="11996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B3E46FC-63E3-8901-A49A-B7A8832BCA4D}"/>
              </a:ext>
            </a:extLst>
          </p:cNvPr>
          <p:cNvCxnSpPr>
            <a:cxnSpLocks/>
          </p:cNvCxnSpPr>
          <p:nvPr/>
        </p:nvCxnSpPr>
        <p:spPr>
          <a:xfrm rot="5400000">
            <a:off x="738210" y="2106617"/>
            <a:ext cx="0" cy="38225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A1C47E5-2893-D898-66F8-3BDAE3F9098E}"/>
              </a:ext>
            </a:extLst>
          </p:cNvPr>
          <p:cNvCxnSpPr>
            <a:cxnSpLocks/>
          </p:cNvCxnSpPr>
          <p:nvPr/>
        </p:nvCxnSpPr>
        <p:spPr>
          <a:xfrm rot="5400000">
            <a:off x="740591" y="3140845"/>
            <a:ext cx="0" cy="382250"/>
          </a:xfrm>
          <a:prstGeom prst="line">
            <a:avLst/>
          </a:prstGeom>
        </p:spPr>
        <p:style>
          <a:lnRef idx="1">
            <a:schemeClr val="accent1"/>
          </a:lnRef>
          <a:fillRef idx="0">
            <a:schemeClr val="accent1"/>
          </a:fillRef>
          <a:effectRef idx="0">
            <a:schemeClr val="accent1"/>
          </a:effectRef>
          <a:fontRef idx="minor">
            <a:schemeClr val="tx1"/>
          </a:fontRef>
        </p:style>
      </p:cxnSp>
      <p:sp>
        <p:nvSpPr>
          <p:cNvPr id="23" name="Freeform: Shape 22">
            <a:extLst>
              <a:ext uri="{FF2B5EF4-FFF2-40B4-BE49-F238E27FC236}">
                <a16:creationId xmlns:a16="http://schemas.microsoft.com/office/drawing/2014/main" id="{20A21F3E-8EC8-B167-65CC-FE9879093294}"/>
              </a:ext>
            </a:extLst>
          </p:cNvPr>
          <p:cNvSpPr/>
          <p:nvPr/>
        </p:nvSpPr>
        <p:spPr>
          <a:xfrm>
            <a:off x="717505" y="1842676"/>
            <a:ext cx="1426414" cy="783255"/>
          </a:xfrm>
          <a:custGeom>
            <a:avLst/>
            <a:gdLst>
              <a:gd name="connsiteX0" fmla="*/ 0 w 1053720"/>
              <a:gd name="connsiteY0" fmla="*/ 0 h 702831"/>
              <a:gd name="connsiteX1" fmla="*/ 1053720 w 1053720"/>
              <a:gd name="connsiteY1" fmla="*/ 0 h 702831"/>
              <a:gd name="connsiteX2" fmla="*/ 1053720 w 1053720"/>
              <a:gd name="connsiteY2" fmla="*/ 702831 h 702831"/>
              <a:gd name="connsiteX3" fmla="*/ 0 w 1053720"/>
              <a:gd name="connsiteY3" fmla="*/ 702831 h 702831"/>
              <a:gd name="connsiteX4" fmla="*/ 0 w 1053720"/>
              <a:gd name="connsiteY4" fmla="*/ 0 h 702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720" h="702831">
                <a:moveTo>
                  <a:pt x="0" y="0"/>
                </a:moveTo>
                <a:lnTo>
                  <a:pt x="1053720" y="0"/>
                </a:lnTo>
                <a:lnTo>
                  <a:pt x="1053720" y="702831"/>
                </a:lnTo>
                <a:lnTo>
                  <a:pt x="0" y="702831"/>
                </a:lnTo>
                <a:lnTo>
                  <a:pt x="0" y="0"/>
                </a:lnTo>
                <a:close/>
              </a:path>
            </a:pathLst>
          </a:custGeom>
          <a:solidFill>
            <a:srgbClr val="CBCED5"/>
          </a:solidFill>
          <a:ln>
            <a:solidFill>
              <a:schemeClr val="accent4">
                <a:alpha val="90000"/>
              </a:schemeClr>
            </a:solidFill>
          </a:ln>
          <a:effectLst>
            <a:outerShdw blurRad="50800" dist="38100" dir="2700000" algn="t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000" tIns="144000" rIns="72000" bIns="144000" numCol="1" spcCol="1270" anchor="ctr" anchorCtr="0">
            <a:spAutoFit/>
          </a:bodyPr>
          <a:lstStyle/>
          <a:p>
            <a:pPr marL="0" lvl="0" indent="0" algn="ctr" defTabSz="488950">
              <a:spcBef>
                <a:spcPct val="0"/>
              </a:spcBef>
              <a:spcAft>
                <a:spcPts val="0"/>
              </a:spcAft>
              <a:buNone/>
            </a:pPr>
            <a:r>
              <a:rPr lang="en-US" sz="1600" kern="1200" dirty="0">
                <a:solidFill>
                  <a:schemeClr val="bg1"/>
                </a:solidFill>
              </a:rPr>
              <a:t>% TB cases</a:t>
            </a:r>
          </a:p>
          <a:p>
            <a:pPr marL="0" lvl="0" indent="0" algn="ctr" defTabSz="488950">
              <a:spcBef>
                <a:spcPct val="0"/>
              </a:spcBef>
              <a:spcAft>
                <a:spcPts val="0"/>
              </a:spcAft>
              <a:buNone/>
            </a:pPr>
            <a:r>
              <a:rPr lang="en-US" sz="1600" kern="1200" dirty="0">
                <a:solidFill>
                  <a:schemeClr val="bg1"/>
                </a:solidFill>
              </a:rPr>
              <a:t> 0 – 14 years</a:t>
            </a:r>
          </a:p>
        </p:txBody>
      </p:sp>
      <p:sp>
        <p:nvSpPr>
          <p:cNvPr id="24" name="Freeform: Shape 23">
            <a:extLst>
              <a:ext uri="{FF2B5EF4-FFF2-40B4-BE49-F238E27FC236}">
                <a16:creationId xmlns:a16="http://schemas.microsoft.com/office/drawing/2014/main" id="{2EF7C402-9F15-FAE2-7EB3-76ED9AB57EFF}"/>
              </a:ext>
            </a:extLst>
          </p:cNvPr>
          <p:cNvSpPr/>
          <p:nvPr/>
        </p:nvSpPr>
        <p:spPr>
          <a:xfrm>
            <a:off x="712389" y="2827277"/>
            <a:ext cx="1426414" cy="783255"/>
          </a:xfrm>
          <a:custGeom>
            <a:avLst/>
            <a:gdLst>
              <a:gd name="connsiteX0" fmla="*/ 0 w 1053720"/>
              <a:gd name="connsiteY0" fmla="*/ 0 h 702831"/>
              <a:gd name="connsiteX1" fmla="*/ 1053720 w 1053720"/>
              <a:gd name="connsiteY1" fmla="*/ 0 h 702831"/>
              <a:gd name="connsiteX2" fmla="*/ 1053720 w 1053720"/>
              <a:gd name="connsiteY2" fmla="*/ 702831 h 702831"/>
              <a:gd name="connsiteX3" fmla="*/ 0 w 1053720"/>
              <a:gd name="connsiteY3" fmla="*/ 702831 h 702831"/>
              <a:gd name="connsiteX4" fmla="*/ 0 w 1053720"/>
              <a:gd name="connsiteY4" fmla="*/ 0 h 702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720" h="702831">
                <a:moveTo>
                  <a:pt x="0" y="0"/>
                </a:moveTo>
                <a:lnTo>
                  <a:pt x="1053720" y="0"/>
                </a:lnTo>
                <a:lnTo>
                  <a:pt x="1053720" y="702831"/>
                </a:lnTo>
                <a:lnTo>
                  <a:pt x="0" y="702831"/>
                </a:lnTo>
                <a:lnTo>
                  <a:pt x="0" y="0"/>
                </a:lnTo>
                <a:close/>
              </a:path>
            </a:pathLst>
          </a:custGeom>
          <a:solidFill>
            <a:srgbClr val="CBCED5"/>
          </a:solidFill>
          <a:ln>
            <a:solidFill>
              <a:schemeClr val="accent4">
                <a:alpha val="90000"/>
              </a:schemeClr>
            </a:solidFill>
          </a:ln>
          <a:effectLst>
            <a:outerShdw blurRad="50800" dist="38100" dir="2700000" algn="t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000" tIns="144000" rIns="72000" bIns="144000" numCol="1" spcCol="1270" anchor="ctr" anchorCtr="0">
            <a:spAutoFit/>
          </a:bodyPr>
          <a:lstStyle/>
          <a:p>
            <a:pPr marL="0" lvl="0" indent="0" algn="ctr" defTabSz="488950">
              <a:spcBef>
                <a:spcPct val="0"/>
              </a:spcBef>
              <a:spcAft>
                <a:spcPts val="0"/>
              </a:spcAft>
              <a:buNone/>
            </a:pPr>
            <a:r>
              <a:rPr lang="en-US" sz="1600" kern="1200" dirty="0">
                <a:solidFill>
                  <a:schemeClr val="bg1"/>
                </a:solidFill>
              </a:rPr>
              <a:t>% child TB</a:t>
            </a:r>
          </a:p>
          <a:p>
            <a:pPr marL="0" lvl="0" indent="0" algn="ctr" defTabSz="488950">
              <a:spcBef>
                <a:spcPct val="0"/>
              </a:spcBef>
              <a:spcAft>
                <a:spcPts val="0"/>
              </a:spcAft>
              <a:buNone/>
            </a:pPr>
            <a:r>
              <a:rPr lang="en-US" sz="1600" kern="1200" dirty="0">
                <a:solidFill>
                  <a:schemeClr val="bg1"/>
                </a:solidFill>
              </a:rPr>
              <a:t>  0 - 4 years</a:t>
            </a:r>
            <a:endParaRPr lang="en-GB" sz="1600" kern="1200" dirty="0">
              <a:solidFill>
                <a:schemeClr val="bg1"/>
              </a:solidFill>
            </a:endParaRPr>
          </a:p>
        </p:txBody>
      </p:sp>
      <p:cxnSp>
        <p:nvCxnSpPr>
          <p:cNvPr id="58" name="Straight Connector 57">
            <a:extLst>
              <a:ext uri="{FF2B5EF4-FFF2-40B4-BE49-F238E27FC236}">
                <a16:creationId xmlns:a16="http://schemas.microsoft.com/office/drawing/2014/main" id="{C6A1D9BC-FD46-F261-5881-715BFFDFF6A9}"/>
              </a:ext>
            </a:extLst>
          </p:cNvPr>
          <p:cNvCxnSpPr>
            <a:cxnSpLocks/>
          </p:cNvCxnSpPr>
          <p:nvPr/>
        </p:nvCxnSpPr>
        <p:spPr>
          <a:xfrm rot="5400000">
            <a:off x="2598196" y="2105769"/>
            <a:ext cx="0" cy="38225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9FFC42E-22D7-5861-8108-3A4F62C0FFF1}"/>
              </a:ext>
            </a:extLst>
          </p:cNvPr>
          <p:cNvCxnSpPr>
            <a:cxnSpLocks/>
          </p:cNvCxnSpPr>
          <p:nvPr/>
        </p:nvCxnSpPr>
        <p:spPr>
          <a:xfrm rot="5400000">
            <a:off x="2598196" y="3332779"/>
            <a:ext cx="0" cy="38225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FFAED64-4B28-70D2-7A38-A02C0BFCAD38}"/>
              </a:ext>
            </a:extLst>
          </p:cNvPr>
          <p:cNvCxnSpPr>
            <a:cxnSpLocks/>
          </p:cNvCxnSpPr>
          <p:nvPr/>
        </p:nvCxnSpPr>
        <p:spPr>
          <a:xfrm rot="5400000">
            <a:off x="2598196" y="4829979"/>
            <a:ext cx="0" cy="38225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7D1502C-62B5-47D7-170C-E0B9C0E20B3B}"/>
              </a:ext>
            </a:extLst>
          </p:cNvPr>
          <p:cNvCxnSpPr>
            <a:cxnSpLocks/>
          </p:cNvCxnSpPr>
          <p:nvPr/>
        </p:nvCxnSpPr>
        <p:spPr>
          <a:xfrm rot="5400000">
            <a:off x="5061733" y="1936783"/>
            <a:ext cx="0" cy="38225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79EE89C-AB69-ADCC-6117-939DE132CD43}"/>
              </a:ext>
            </a:extLst>
          </p:cNvPr>
          <p:cNvCxnSpPr>
            <a:cxnSpLocks/>
          </p:cNvCxnSpPr>
          <p:nvPr/>
        </p:nvCxnSpPr>
        <p:spPr>
          <a:xfrm rot="5400000">
            <a:off x="5061733" y="2841109"/>
            <a:ext cx="0" cy="38225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9D1819F-7E12-3069-C74E-DD2FBDDED50D}"/>
              </a:ext>
            </a:extLst>
          </p:cNvPr>
          <p:cNvCxnSpPr>
            <a:cxnSpLocks/>
          </p:cNvCxnSpPr>
          <p:nvPr/>
        </p:nvCxnSpPr>
        <p:spPr>
          <a:xfrm rot="5400000">
            <a:off x="5061733" y="3563365"/>
            <a:ext cx="0" cy="3822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04" name="Straight Connector 21503">
            <a:extLst>
              <a:ext uri="{FF2B5EF4-FFF2-40B4-BE49-F238E27FC236}">
                <a16:creationId xmlns:a16="http://schemas.microsoft.com/office/drawing/2014/main" id="{18AF4CE9-41A9-0E75-BF31-FFD248644DE3}"/>
              </a:ext>
            </a:extLst>
          </p:cNvPr>
          <p:cNvCxnSpPr>
            <a:cxnSpLocks/>
          </p:cNvCxnSpPr>
          <p:nvPr/>
        </p:nvCxnSpPr>
        <p:spPr>
          <a:xfrm rot="5400000">
            <a:off x="2750596" y="2258169"/>
            <a:ext cx="0" cy="3822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05" name="Straight Connector 21504">
            <a:extLst>
              <a:ext uri="{FF2B5EF4-FFF2-40B4-BE49-F238E27FC236}">
                <a16:creationId xmlns:a16="http://schemas.microsoft.com/office/drawing/2014/main" id="{F2425843-7888-292C-80FF-F1E02E5B0E9E}"/>
              </a:ext>
            </a:extLst>
          </p:cNvPr>
          <p:cNvCxnSpPr>
            <a:cxnSpLocks/>
          </p:cNvCxnSpPr>
          <p:nvPr/>
        </p:nvCxnSpPr>
        <p:spPr>
          <a:xfrm rot="5400000">
            <a:off x="5061733" y="4255637"/>
            <a:ext cx="0" cy="3822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06" name="Straight Connector 21505">
            <a:extLst>
              <a:ext uri="{FF2B5EF4-FFF2-40B4-BE49-F238E27FC236}">
                <a16:creationId xmlns:a16="http://schemas.microsoft.com/office/drawing/2014/main" id="{BA02CFFC-9525-1BD9-E6F9-53561DEA6FD4}"/>
              </a:ext>
            </a:extLst>
          </p:cNvPr>
          <p:cNvCxnSpPr>
            <a:cxnSpLocks/>
          </p:cNvCxnSpPr>
          <p:nvPr/>
        </p:nvCxnSpPr>
        <p:spPr>
          <a:xfrm rot="5400000">
            <a:off x="5061733" y="4971610"/>
            <a:ext cx="0" cy="3822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07" name="Straight Connector 21506">
            <a:extLst>
              <a:ext uri="{FF2B5EF4-FFF2-40B4-BE49-F238E27FC236}">
                <a16:creationId xmlns:a16="http://schemas.microsoft.com/office/drawing/2014/main" id="{1F199D94-178A-6880-F243-7FD42369E180}"/>
              </a:ext>
            </a:extLst>
          </p:cNvPr>
          <p:cNvCxnSpPr>
            <a:cxnSpLocks/>
          </p:cNvCxnSpPr>
          <p:nvPr/>
        </p:nvCxnSpPr>
        <p:spPr>
          <a:xfrm rot="5400000">
            <a:off x="5061733" y="5683515"/>
            <a:ext cx="0" cy="382250"/>
          </a:xfrm>
          <a:prstGeom prst="line">
            <a:avLst/>
          </a:prstGeom>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F6EA0380-9066-A71C-EC5D-ACBB76E444AD}"/>
              </a:ext>
            </a:extLst>
          </p:cNvPr>
          <p:cNvSpPr/>
          <p:nvPr/>
        </p:nvSpPr>
        <p:spPr>
          <a:xfrm>
            <a:off x="2537073" y="1719566"/>
            <a:ext cx="2015591" cy="1029476"/>
          </a:xfrm>
          <a:custGeom>
            <a:avLst/>
            <a:gdLst>
              <a:gd name="connsiteX0" fmla="*/ 0 w 1659815"/>
              <a:gd name="connsiteY0" fmla="*/ 0 h 702831"/>
              <a:gd name="connsiteX1" fmla="*/ 1659815 w 1659815"/>
              <a:gd name="connsiteY1" fmla="*/ 0 h 702831"/>
              <a:gd name="connsiteX2" fmla="*/ 1659815 w 1659815"/>
              <a:gd name="connsiteY2" fmla="*/ 702831 h 702831"/>
              <a:gd name="connsiteX3" fmla="*/ 0 w 1659815"/>
              <a:gd name="connsiteY3" fmla="*/ 702831 h 702831"/>
              <a:gd name="connsiteX4" fmla="*/ 0 w 1659815"/>
              <a:gd name="connsiteY4" fmla="*/ 0 h 702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815" h="702831">
                <a:moveTo>
                  <a:pt x="0" y="0"/>
                </a:moveTo>
                <a:lnTo>
                  <a:pt x="1659815" y="0"/>
                </a:lnTo>
                <a:lnTo>
                  <a:pt x="1659815" y="702831"/>
                </a:lnTo>
                <a:lnTo>
                  <a:pt x="0" y="702831"/>
                </a:lnTo>
                <a:lnTo>
                  <a:pt x="0" y="0"/>
                </a:lnTo>
                <a:close/>
              </a:path>
            </a:pathLst>
          </a:custGeom>
          <a:solidFill>
            <a:srgbClr val="CBCED5"/>
          </a:solidFill>
          <a:ln>
            <a:solidFill>
              <a:schemeClr val="accent4">
                <a:alpha val="90000"/>
              </a:schemeClr>
            </a:solidFill>
          </a:ln>
          <a:effectLst>
            <a:outerShdw blurRad="50800" dist="38100" dir="2700000" algn="t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8000" tIns="144000" rIns="144000" bIns="144000" numCol="1" spcCol="1270" anchor="ctr" anchorCtr="0">
            <a:spAutoFit/>
          </a:bodyPr>
          <a:lstStyle/>
          <a:p>
            <a:pPr marL="0" lvl="0" indent="0" algn="ctr" defTabSz="800100">
              <a:spcBef>
                <a:spcPct val="0"/>
              </a:spcBef>
              <a:spcAft>
                <a:spcPts val="0"/>
              </a:spcAft>
              <a:buFont typeface="Arial" panose="020B0604020202020204" pitchFamily="34" charset="0"/>
              <a:buNone/>
            </a:pPr>
            <a:r>
              <a:rPr lang="en-US" sz="1600" kern="1200" dirty="0">
                <a:solidFill>
                  <a:schemeClr val="bg1"/>
                </a:solidFill>
                <a:effectLst/>
                <a:latin typeface="+mn-lt"/>
                <a:ea typeface="+mn-ea"/>
                <a:cs typeface="+mn-cs"/>
              </a:rPr>
              <a:t>% children with TB and known HIV status </a:t>
            </a:r>
            <a:endParaRPr lang="en-GB" sz="1600" kern="1200" dirty="0">
              <a:solidFill>
                <a:schemeClr val="bg1"/>
              </a:solidFill>
            </a:endParaRPr>
          </a:p>
        </p:txBody>
      </p:sp>
      <p:sp>
        <p:nvSpPr>
          <p:cNvPr id="27" name="Freeform: Shape 26">
            <a:extLst>
              <a:ext uri="{FF2B5EF4-FFF2-40B4-BE49-F238E27FC236}">
                <a16:creationId xmlns:a16="http://schemas.microsoft.com/office/drawing/2014/main" id="{38D320C3-9A30-D41E-CE61-7A5DF78A72E9}"/>
              </a:ext>
            </a:extLst>
          </p:cNvPr>
          <p:cNvSpPr/>
          <p:nvPr/>
        </p:nvSpPr>
        <p:spPr>
          <a:xfrm>
            <a:off x="2521584" y="2950388"/>
            <a:ext cx="2015591" cy="1275698"/>
          </a:xfrm>
          <a:custGeom>
            <a:avLst/>
            <a:gdLst>
              <a:gd name="connsiteX0" fmla="*/ 0 w 1723687"/>
              <a:gd name="connsiteY0" fmla="*/ 0 h 1544690"/>
              <a:gd name="connsiteX1" fmla="*/ 1723687 w 1723687"/>
              <a:gd name="connsiteY1" fmla="*/ 0 h 1544690"/>
              <a:gd name="connsiteX2" fmla="*/ 1723687 w 1723687"/>
              <a:gd name="connsiteY2" fmla="*/ 1544690 h 1544690"/>
              <a:gd name="connsiteX3" fmla="*/ 0 w 1723687"/>
              <a:gd name="connsiteY3" fmla="*/ 1544690 h 1544690"/>
              <a:gd name="connsiteX4" fmla="*/ 0 w 1723687"/>
              <a:gd name="connsiteY4" fmla="*/ 0 h 154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687" h="1544690">
                <a:moveTo>
                  <a:pt x="0" y="0"/>
                </a:moveTo>
                <a:lnTo>
                  <a:pt x="1723687" y="0"/>
                </a:lnTo>
                <a:lnTo>
                  <a:pt x="1723687" y="1544690"/>
                </a:lnTo>
                <a:lnTo>
                  <a:pt x="0" y="1544690"/>
                </a:lnTo>
                <a:lnTo>
                  <a:pt x="0" y="0"/>
                </a:lnTo>
                <a:close/>
              </a:path>
            </a:pathLst>
          </a:custGeom>
          <a:solidFill>
            <a:srgbClr val="CBCED5"/>
          </a:solidFill>
          <a:ln>
            <a:solidFill>
              <a:schemeClr val="accent4">
                <a:alpha val="90000"/>
              </a:schemeClr>
            </a:solidFill>
          </a:ln>
          <a:effectLst>
            <a:outerShdw blurRad="50800" dist="38100" dir="2700000" algn="t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8000" tIns="144000" rIns="144000" bIns="144000" numCol="1" spcCol="1270" anchor="ctr" anchorCtr="0">
            <a:spAutoFit/>
          </a:bodyPr>
          <a:lstStyle/>
          <a:p>
            <a:pPr marL="0" lvl="0" indent="0" algn="ctr" defTabSz="711200">
              <a:spcBef>
                <a:spcPct val="0"/>
              </a:spcBef>
              <a:spcAft>
                <a:spcPts val="0"/>
              </a:spcAft>
              <a:buFont typeface="Arial" panose="020B0604020202020204" pitchFamily="34" charset="0"/>
              <a:buNone/>
            </a:pPr>
            <a:r>
              <a:rPr lang="en-US" sz="1600" kern="1200" dirty="0">
                <a:solidFill>
                  <a:schemeClr val="bg1"/>
                </a:solidFill>
                <a:effectLst/>
                <a:latin typeface="+mn-lt"/>
                <a:ea typeface="+mn-ea"/>
                <a:cs typeface="+mn-cs"/>
              </a:rPr>
              <a:t>% HIV-positive children with TB started on ART during TB treatment </a:t>
            </a:r>
            <a:endParaRPr lang="en-GB" sz="1600" kern="1200" dirty="0">
              <a:solidFill>
                <a:schemeClr val="bg1"/>
              </a:solidFill>
            </a:endParaRPr>
          </a:p>
        </p:txBody>
      </p:sp>
      <p:sp>
        <p:nvSpPr>
          <p:cNvPr id="30" name="Freeform: Shape 29">
            <a:extLst>
              <a:ext uri="{FF2B5EF4-FFF2-40B4-BE49-F238E27FC236}">
                <a16:creationId xmlns:a16="http://schemas.microsoft.com/office/drawing/2014/main" id="{ADB92BCC-92E2-AD40-3680-83FE4A142202}"/>
              </a:ext>
            </a:extLst>
          </p:cNvPr>
          <p:cNvSpPr/>
          <p:nvPr/>
        </p:nvSpPr>
        <p:spPr>
          <a:xfrm>
            <a:off x="5097220" y="1842676"/>
            <a:ext cx="2385927" cy="710552"/>
          </a:xfrm>
          <a:custGeom>
            <a:avLst/>
            <a:gdLst>
              <a:gd name="connsiteX0" fmla="*/ 0 w 3107597"/>
              <a:gd name="connsiteY0" fmla="*/ 0 h 702831"/>
              <a:gd name="connsiteX1" fmla="*/ 3107597 w 3107597"/>
              <a:gd name="connsiteY1" fmla="*/ 0 h 702831"/>
              <a:gd name="connsiteX2" fmla="*/ 3107597 w 3107597"/>
              <a:gd name="connsiteY2" fmla="*/ 702831 h 702831"/>
              <a:gd name="connsiteX3" fmla="*/ 0 w 3107597"/>
              <a:gd name="connsiteY3" fmla="*/ 702831 h 702831"/>
              <a:gd name="connsiteX4" fmla="*/ 0 w 3107597"/>
              <a:gd name="connsiteY4" fmla="*/ 0 h 702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7597" h="702831">
                <a:moveTo>
                  <a:pt x="0" y="0"/>
                </a:moveTo>
                <a:lnTo>
                  <a:pt x="3107597" y="0"/>
                </a:lnTo>
                <a:lnTo>
                  <a:pt x="3107597" y="702831"/>
                </a:lnTo>
                <a:lnTo>
                  <a:pt x="0" y="702831"/>
                </a:lnTo>
                <a:lnTo>
                  <a:pt x="0" y="0"/>
                </a:lnTo>
                <a:close/>
              </a:path>
            </a:pathLst>
          </a:custGeom>
          <a:solidFill>
            <a:srgbClr val="CBCED5"/>
          </a:solidFill>
          <a:ln>
            <a:solidFill>
              <a:schemeClr val="accent4">
                <a:alpha val="90000"/>
              </a:schemeClr>
            </a:solidFill>
          </a:ln>
          <a:effectLst>
            <a:outerShdw blurRad="50800" dist="38100" dir="2700000" algn="t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6000" tIns="108000" rIns="36000" bIns="108000" numCol="1" spcCol="1270" anchor="ctr" anchorCtr="0">
            <a:spAutoFit/>
          </a:bodyPr>
          <a:lstStyle/>
          <a:p>
            <a:pPr marL="0" lvl="0" indent="0" algn="ctr" defTabSz="711200">
              <a:spcBef>
                <a:spcPct val="0"/>
              </a:spcBef>
              <a:spcAft>
                <a:spcPts val="0"/>
              </a:spcAft>
              <a:buFont typeface="Arial" panose="020B0604020202020204" pitchFamily="34" charset="0"/>
              <a:buNone/>
            </a:pPr>
            <a:r>
              <a:rPr lang="en-US" sz="1600" kern="1200" dirty="0">
                <a:solidFill>
                  <a:schemeClr val="bg1"/>
                </a:solidFill>
                <a:effectLst/>
                <a:latin typeface="+mn-lt"/>
                <a:ea typeface="+mn-ea"/>
                <a:cs typeface="+mn-cs"/>
              </a:rPr>
              <a:t>% cured out of all </a:t>
            </a:r>
          </a:p>
          <a:p>
            <a:pPr marL="0" lvl="0" indent="0" algn="ctr" defTabSz="711200">
              <a:spcBef>
                <a:spcPct val="0"/>
              </a:spcBef>
              <a:spcAft>
                <a:spcPts val="0"/>
              </a:spcAft>
              <a:buFont typeface="Arial" panose="020B0604020202020204" pitchFamily="34" charset="0"/>
              <a:buNone/>
            </a:pPr>
            <a:r>
              <a:rPr lang="en-US" sz="1600" kern="1200" dirty="0">
                <a:solidFill>
                  <a:schemeClr val="bg1"/>
                </a:solidFill>
                <a:effectLst/>
                <a:latin typeface="+mn-lt"/>
                <a:ea typeface="+mn-ea"/>
                <a:cs typeface="+mn-cs"/>
              </a:rPr>
              <a:t>PTB-BC* child TB</a:t>
            </a:r>
            <a:endParaRPr lang="en-GB" sz="1600" kern="1200" dirty="0">
              <a:solidFill>
                <a:schemeClr val="bg1"/>
              </a:solidFill>
            </a:endParaRPr>
          </a:p>
        </p:txBody>
      </p:sp>
      <p:sp>
        <p:nvSpPr>
          <p:cNvPr id="31" name="Freeform: Shape 30">
            <a:extLst>
              <a:ext uri="{FF2B5EF4-FFF2-40B4-BE49-F238E27FC236}">
                <a16:creationId xmlns:a16="http://schemas.microsoft.com/office/drawing/2014/main" id="{6B2EF787-E746-A748-8C5F-9101573177AF}"/>
              </a:ext>
            </a:extLst>
          </p:cNvPr>
          <p:cNvSpPr/>
          <p:nvPr/>
        </p:nvSpPr>
        <p:spPr>
          <a:xfrm>
            <a:off x="5105129" y="2750825"/>
            <a:ext cx="2385927" cy="464331"/>
          </a:xfrm>
          <a:custGeom>
            <a:avLst/>
            <a:gdLst>
              <a:gd name="connsiteX0" fmla="*/ 0 w 3102100"/>
              <a:gd name="connsiteY0" fmla="*/ 0 h 702831"/>
              <a:gd name="connsiteX1" fmla="*/ 3102100 w 3102100"/>
              <a:gd name="connsiteY1" fmla="*/ 0 h 702831"/>
              <a:gd name="connsiteX2" fmla="*/ 3102100 w 3102100"/>
              <a:gd name="connsiteY2" fmla="*/ 702831 h 702831"/>
              <a:gd name="connsiteX3" fmla="*/ 0 w 3102100"/>
              <a:gd name="connsiteY3" fmla="*/ 702831 h 702831"/>
              <a:gd name="connsiteX4" fmla="*/ 0 w 3102100"/>
              <a:gd name="connsiteY4" fmla="*/ 0 h 702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2100" h="702831">
                <a:moveTo>
                  <a:pt x="0" y="0"/>
                </a:moveTo>
                <a:lnTo>
                  <a:pt x="3102100" y="0"/>
                </a:lnTo>
                <a:lnTo>
                  <a:pt x="3102100" y="702831"/>
                </a:lnTo>
                <a:lnTo>
                  <a:pt x="0" y="702831"/>
                </a:lnTo>
                <a:lnTo>
                  <a:pt x="0" y="0"/>
                </a:lnTo>
                <a:close/>
              </a:path>
            </a:pathLst>
          </a:custGeom>
          <a:solidFill>
            <a:srgbClr val="CBCED5"/>
          </a:solidFill>
          <a:ln>
            <a:solidFill>
              <a:schemeClr val="accent4">
                <a:alpha val="90000"/>
              </a:schemeClr>
            </a:solidFill>
          </a:ln>
          <a:effectLst>
            <a:outerShdw blurRad="50800" dist="38100" dir="2700000" algn="t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6000" tIns="108000" rIns="36000" bIns="108000" numCol="1" spcCol="1270" anchor="ctr" anchorCtr="0">
            <a:spAutoFit/>
          </a:bodyPr>
          <a:lstStyle/>
          <a:p>
            <a:pPr marL="0" lvl="0" indent="0" algn="ctr" defTabSz="711200">
              <a:spcBef>
                <a:spcPct val="0"/>
              </a:spcBef>
              <a:spcAft>
                <a:spcPts val="0"/>
              </a:spcAft>
              <a:buNone/>
            </a:pPr>
            <a:r>
              <a:rPr lang="en-US" sz="1600" kern="1200" dirty="0">
                <a:solidFill>
                  <a:schemeClr val="bg1"/>
                </a:solidFill>
                <a:effectLst/>
                <a:latin typeface="+mn-lt"/>
                <a:ea typeface="+mn-ea"/>
                <a:cs typeface="+mn-cs"/>
              </a:rPr>
              <a:t>% successfully treated  </a:t>
            </a:r>
          </a:p>
        </p:txBody>
      </p:sp>
      <p:sp>
        <p:nvSpPr>
          <p:cNvPr id="32" name="Freeform: Shape 31">
            <a:extLst>
              <a:ext uri="{FF2B5EF4-FFF2-40B4-BE49-F238E27FC236}">
                <a16:creationId xmlns:a16="http://schemas.microsoft.com/office/drawing/2014/main" id="{21AAC7A3-790C-BA78-44A5-02AD74F4CD91}"/>
              </a:ext>
            </a:extLst>
          </p:cNvPr>
          <p:cNvSpPr/>
          <p:nvPr/>
        </p:nvSpPr>
        <p:spPr>
          <a:xfrm>
            <a:off x="5105129" y="3412753"/>
            <a:ext cx="2385927" cy="710552"/>
          </a:xfrm>
          <a:custGeom>
            <a:avLst/>
            <a:gdLst>
              <a:gd name="connsiteX0" fmla="*/ 0 w 3017907"/>
              <a:gd name="connsiteY0" fmla="*/ 0 h 702831"/>
              <a:gd name="connsiteX1" fmla="*/ 3017907 w 3017907"/>
              <a:gd name="connsiteY1" fmla="*/ 0 h 702831"/>
              <a:gd name="connsiteX2" fmla="*/ 3017907 w 3017907"/>
              <a:gd name="connsiteY2" fmla="*/ 702831 h 702831"/>
              <a:gd name="connsiteX3" fmla="*/ 0 w 3017907"/>
              <a:gd name="connsiteY3" fmla="*/ 702831 h 702831"/>
              <a:gd name="connsiteX4" fmla="*/ 0 w 3017907"/>
              <a:gd name="connsiteY4" fmla="*/ 0 h 702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907" h="702831">
                <a:moveTo>
                  <a:pt x="0" y="0"/>
                </a:moveTo>
                <a:lnTo>
                  <a:pt x="3017907" y="0"/>
                </a:lnTo>
                <a:lnTo>
                  <a:pt x="3017907" y="702831"/>
                </a:lnTo>
                <a:lnTo>
                  <a:pt x="0" y="702831"/>
                </a:lnTo>
                <a:lnTo>
                  <a:pt x="0" y="0"/>
                </a:lnTo>
                <a:close/>
              </a:path>
            </a:pathLst>
          </a:custGeom>
          <a:solidFill>
            <a:srgbClr val="CBCED5"/>
          </a:solidFill>
          <a:ln>
            <a:solidFill>
              <a:schemeClr val="accent4">
                <a:alpha val="90000"/>
              </a:schemeClr>
            </a:solidFill>
          </a:ln>
          <a:effectLst>
            <a:outerShdw blurRad="50800" dist="38100" dir="2700000" algn="t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6000" tIns="108000" rIns="36000" bIns="108000" numCol="1" spcCol="1270" anchor="ctr" anchorCtr="0">
            <a:spAutoFit/>
          </a:bodyPr>
          <a:lstStyle/>
          <a:p>
            <a:pPr marL="0" lvl="0" indent="0" algn="ctr" defTabSz="711200">
              <a:spcBef>
                <a:spcPct val="0"/>
              </a:spcBef>
              <a:spcAft>
                <a:spcPts val="0"/>
              </a:spcAft>
              <a:buNone/>
            </a:pPr>
            <a:r>
              <a:rPr lang="en-US" sz="1600" kern="1200" dirty="0">
                <a:solidFill>
                  <a:schemeClr val="bg1"/>
                </a:solidFill>
                <a:effectLst/>
                <a:latin typeface="+mn-lt"/>
                <a:ea typeface="+mn-ea"/>
                <a:cs typeface="+mn-cs"/>
              </a:rPr>
              <a:t>% failed out of </a:t>
            </a:r>
          </a:p>
          <a:p>
            <a:pPr marL="0" lvl="0" indent="0" algn="ctr" defTabSz="711200">
              <a:spcBef>
                <a:spcPct val="0"/>
              </a:spcBef>
              <a:spcAft>
                <a:spcPts val="0"/>
              </a:spcAft>
              <a:buNone/>
            </a:pPr>
            <a:r>
              <a:rPr lang="en-US" sz="1600" kern="1200" dirty="0">
                <a:solidFill>
                  <a:schemeClr val="bg1"/>
                </a:solidFill>
                <a:effectLst/>
                <a:latin typeface="+mn-lt"/>
                <a:ea typeface="+mn-ea"/>
                <a:cs typeface="+mn-cs"/>
              </a:rPr>
              <a:t>all PTB-BC* TB</a:t>
            </a:r>
          </a:p>
        </p:txBody>
      </p:sp>
      <p:sp>
        <p:nvSpPr>
          <p:cNvPr id="33" name="Freeform: Shape 32">
            <a:extLst>
              <a:ext uri="{FF2B5EF4-FFF2-40B4-BE49-F238E27FC236}">
                <a16:creationId xmlns:a16="http://schemas.microsoft.com/office/drawing/2014/main" id="{42CC9C9B-8856-9C42-7F06-0940F913F6A0}"/>
              </a:ext>
            </a:extLst>
          </p:cNvPr>
          <p:cNvSpPr/>
          <p:nvPr/>
        </p:nvSpPr>
        <p:spPr>
          <a:xfrm>
            <a:off x="5105129" y="4320902"/>
            <a:ext cx="2385927" cy="464331"/>
          </a:xfrm>
          <a:custGeom>
            <a:avLst/>
            <a:gdLst>
              <a:gd name="connsiteX0" fmla="*/ 0 w 3060003"/>
              <a:gd name="connsiteY0" fmla="*/ 0 h 702831"/>
              <a:gd name="connsiteX1" fmla="*/ 3060003 w 3060003"/>
              <a:gd name="connsiteY1" fmla="*/ 0 h 702831"/>
              <a:gd name="connsiteX2" fmla="*/ 3060003 w 3060003"/>
              <a:gd name="connsiteY2" fmla="*/ 702831 h 702831"/>
              <a:gd name="connsiteX3" fmla="*/ 0 w 3060003"/>
              <a:gd name="connsiteY3" fmla="*/ 702831 h 702831"/>
              <a:gd name="connsiteX4" fmla="*/ 0 w 3060003"/>
              <a:gd name="connsiteY4" fmla="*/ 0 h 702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0003" h="702831">
                <a:moveTo>
                  <a:pt x="0" y="0"/>
                </a:moveTo>
                <a:lnTo>
                  <a:pt x="3060003" y="0"/>
                </a:lnTo>
                <a:lnTo>
                  <a:pt x="3060003" y="702831"/>
                </a:lnTo>
                <a:lnTo>
                  <a:pt x="0" y="702831"/>
                </a:lnTo>
                <a:lnTo>
                  <a:pt x="0" y="0"/>
                </a:lnTo>
                <a:close/>
              </a:path>
            </a:pathLst>
          </a:custGeom>
          <a:solidFill>
            <a:srgbClr val="CBCED5"/>
          </a:solidFill>
          <a:ln>
            <a:solidFill>
              <a:schemeClr val="accent4">
                <a:alpha val="90000"/>
              </a:schemeClr>
            </a:solidFill>
          </a:ln>
          <a:effectLst>
            <a:outerShdw blurRad="50800" dist="38100" dir="2700000" algn="t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6000" tIns="108000" rIns="36000" bIns="108000" numCol="1" spcCol="1270" anchor="ctr" anchorCtr="0">
            <a:spAutoFit/>
          </a:bodyPr>
          <a:lstStyle/>
          <a:p>
            <a:pPr marL="0" lvl="0" indent="0" algn="ctr" defTabSz="711200">
              <a:spcBef>
                <a:spcPct val="0"/>
              </a:spcBef>
              <a:spcAft>
                <a:spcPts val="0"/>
              </a:spcAft>
              <a:buNone/>
            </a:pPr>
            <a:r>
              <a:rPr lang="en-US" sz="1600" kern="1200" dirty="0">
                <a:solidFill>
                  <a:schemeClr val="bg1"/>
                </a:solidFill>
                <a:effectLst/>
                <a:latin typeface="+mn-lt"/>
                <a:ea typeface="+mn-ea"/>
                <a:cs typeface="+mn-cs"/>
              </a:rPr>
              <a:t>% loss to follow-up </a:t>
            </a:r>
          </a:p>
        </p:txBody>
      </p:sp>
      <p:sp>
        <p:nvSpPr>
          <p:cNvPr id="34" name="Freeform: Shape 33">
            <a:extLst>
              <a:ext uri="{FF2B5EF4-FFF2-40B4-BE49-F238E27FC236}">
                <a16:creationId xmlns:a16="http://schemas.microsoft.com/office/drawing/2014/main" id="{A7B02AFB-FA5D-A065-A48B-211358FB697B}"/>
              </a:ext>
            </a:extLst>
          </p:cNvPr>
          <p:cNvSpPr/>
          <p:nvPr/>
        </p:nvSpPr>
        <p:spPr>
          <a:xfrm>
            <a:off x="5105129" y="4982830"/>
            <a:ext cx="2385927" cy="464331"/>
          </a:xfrm>
          <a:custGeom>
            <a:avLst/>
            <a:gdLst>
              <a:gd name="connsiteX0" fmla="*/ 0 w 3207349"/>
              <a:gd name="connsiteY0" fmla="*/ 0 h 702831"/>
              <a:gd name="connsiteX1" fmla="*/ 3207349 w 3207349"/>
              <a:gd name="connsiteY1" fmla="*/ 0 h 702831"/>
              <a:gd name="connsiteX2" fmla="*/ 3207349 w 3207349"/>
              <a:gd name="connsiteY2" fmla="*/ 702831 h 702831"/>
              <a:gd name="connsiteX3" fmla="*/ 0 w 3207349"/>
              <a:gd name="connsiteY3" fmla="*/ 702831 h 702831"/>
              <a:gd name="connsiteX4" fmla="*/ 0 w 3207349"/>
              <a:gd name="connsiteY4" fmla="*/ 0 h 702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7349" h="702831">
                <a:moveTo>
                  <a:pt x="0" y="0"/>
                </a:moveTo>
                <a:lnTo>
                  <a:pt x="3207349" y="0"/>
                </a:lnTo>
                <a:lnTo>
                  <a:pt x="3207349" y="702831"/>
                </a:lnTo>
                <a:lnTo>
                  <a:pt x="0" y="702831"/>
                </a:lnTo>
                <a:lnTo>
                  <a:pt x="0" y="0"/>
                </a:lnTo>
                <a:close/>
              </a:path>
            </a:pathLst>
          </a:custGeom>
          <a:solidFill>
            <a:srgbClr val="CBCED5"/>
          </a:solidFill>
          <a:ln>
            <a:solidFill>
              <a:schemeClr val="accent4">
                <a:alpha val="90000"/>
              </a:schemeClr>
            </a:solidFill>
          </a:ln>
          <a:effectLst>
            <a:outerShdw blurRad="50800" dist="38100" dir="2700000" algn="t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6000" tIns="108000" rIns="36000" bIns="108000" numCol="1" spcCol="1270" anchor="ctr" anchorCtr="0">
            <a:spAutoFit/>
          </a:bodyPr>
          <a:lstStyle/>
          <a:p>
            <a:pPr marL="0" lvl="0" indent="0" algn="ctr" defTabSz="711200">
              <a:spcBef>
                <a:spcPct val="0"/>
              </a:spcBef>
              <a:spcAft>
                <a:spcPts val="0"/>
              </a:spcAft>
              <a:buNone/>
            </a:pPr>
            <a:r>
              <a:rPr lang="en-US" sz="1600" kern="1200" dirty="0">
                <a:solidFill>
                  <a:schemeClr val="bg1"/>
                </a:solidFill>
                <a:effectLst/>
                <a:latin typeface="+mn-lt"/>
                <a:ea typeface="+mn-ea"/>
                <a:cs typeface="+mn-cs"/>
              </a:rPr>
              <a:t>% died (</a:t>
            </a:r>
            <a:r>
              <a:rPr lang="en-US" sz="1600" dirty="0">
                <a:solidFill>
                  <a:schemeClr val="bg1"/>
                </a:solidFill>
              </a:rPr>
              <a:t>from any cause) </a:t>
            </a:r>
            <a:endParaRPr lang="en-US" sz="1600" kern="1200" dirty="0">
              <a:solidFill>
                <a:schemeClr val="bg1"/>
              </a:solidFill>
              <a:effectLst/>
              <a:latin typeface="+mn-lt"/>
              <a:ea typeface="+mn-ea"/>
              <a:cs typeface="+mn-cs"/>
            </a:endParaRPr>
          </a:p>
        </p:txBody>
      </p:sp>
      <p:sp>
        <p:nvSpPr>
          <p:cNvPr id="35" name="Freeform: Shape 34">
            <a:extLst>
              <a:ext uri="{FF2B5EF4-FFF2-40B4-BE49-F238E27FC236}">
                <a16:creationId xmlns:a16="http://schemas.microsoft.com/office/drawing/2014/main" id="{2E8355B5-E50A-74BE-312C-2E37D9DC597F}"/>
              </a:ext>
            </a:extLst>
          </p:cNvPr>
          <p:cNvSpPr/>
          <p:nvPr/>
        </p:nvSpPr>
        <p:spPr>
          <a:xfrm>
            <a:off x="5105129" y="5644759"/>
            <a:ext cx="2385927" cy="464331"/>
          </a:xfrm>
          <a:custGeom>
            <a:avLst/>
            <a:gdLst>
              <a:gd name="connsiteX0" fmla="*/ 0 w 3433961"/>
              <a:gd name="connsiteY0" fmla="*/ 0 h 702831"/>
              <a:gd name="connsiteX1" fmla="*/ 3433961 w 3433961"/>
              <a:gd name="connsiteY1" fmla="*/ 0 h 702831"/>
              <a:gd name="connsiteX2" fmla="*/ 3433961 w 3433961"/>
              <a:gd name="connsiteY2" fmla="*/ 702831 h 702831"/>
              <a:gd name="connsiteX3" fmla="*/ 0 w 3433961"/>
              <a:gd name="connsiteY3" fmla="*/ 702831 h 702831"/>
              <a:gd name="connsiteX4" fmla="*/ 0 w 3433961"/>
              <a:gd name="connsiteY4" fmla="*/ 0 h 702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3961" h="702831">
                <a:moveTo>
                  <a:pt x="0" y="0"/>
                </a:moveTo>
                <a:lnTo>
                  <a:pt x="3433961" y="0"/>
                </a:lnTo>
                <a:lnTo>
                  <a:pt x="3433961" y="702831"/>
                </a:lnTo>
                <a:lnTo>
                  <a:pt x="0" y="702831"/>
                </a:lnTo>
                <a:lnTo>
                  <a:pt x="0" y="0"/>
                </a:lnTo>
                <a:close/>
              </a:path>
            </a:pathLst>
          </a:custGeom>
          <a:solidFill>
            <a:srgbClr val="CBCED5"/>
          </a:solidFill>
          <a:ln>
            <a:solidFill>
              <a:schemeClr val="accent4">
                <a:alpha val="90000"/>
              </a:schemeClr>
            </a:solidFill>
          </a:ln>
          <a:effectLst>
            <a:outerShdw blurRad="50800" dist="38100" dir="2700000" algn="t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6000" tIns="108000" rIns="36000" bIns="108000" numCol="1" spcCol="1270" anchor="ctr" anchorCtr="0">
            <a:spAutoFit/>
          </a:bodyPr>
          <a:lstStyle/>
          <a:p>
            <a:pPr marL="0" lvl="0" indent="0" algn="ctr" defTabSz="711200">
              <a:spcBef>
                <a:spcPct val="0"/>
              </a:spcBef>
              <a:spcAft>
                <a:spcPts val="0"/>
              </a:spcAft>
              <a:buNone/>
            </a:pPr>
            <a:r>
              <a:rPr lang="en-US" sz="1600" kern="1200" dirty="0">
                <a:solidFill>
                  <a:schemeClr val="bg1"/>
                </a:solidFill>
                <a:effectLst/>
                <a:latin typeface="+mn-lt"/>
                <a:ea typeface="+mn-ea"/>
                <a:cs typeface="+mn-cs"/>
              </a:rPr>
              <a:t>% ‘not evaluated’ </a:t>
            </a:r>
            <a:endParaRPr lang="en-US" sz="1600" kern="1200" dirty="0">
              <a:solidFill>
                <a:schemeClr val="bg1"/>
              </a:solidFill>
            </a:endParaRPr>
          </a:p>
        </p:txBody>
      </p:sp>
      <p:sp>
        <p:nvSpPr>
          <p:cNvPr id="25" name="Freeform: Shape 24">
            <a:extLst>
              <a:ext uri="{FF2B5EF4-FFF2-40B4-BE49-F238E27FC236}">
                <a16:creationId xmlns:a16="http://schemas.microsoft.com/office/drawing/2014/main" id="{5A0108F1-2A47-5C0A-F6D6-173598C53DA3}"/>
              </a:ext>
            </a:extLst>
          </p:cNvPr>
          <p:cNvSpPr/>
          <p:nvPr/>
        </p:nvSpPr>
        <p:spPr>
          <a:xfrm>
            <a:off x="413171" y="1314450"/>
            <a:ext cx="702480" cy="702480"/>
          </a:xfrm>
          <a:custGeom>
            <a:avLst/>
            <a:gdLst>
              <a:gd name="connsiteX0" fmla="*/ 0 w 702480"/>
              <a:gd name="connsiteY0" fmla="*/ 351240 h 702480"/>
              <a:gd name="connsiteX1" fmla="*/ 351240 w 702480"/>
              <a:gd name="connsiteY1" fmla="*/ 0 h 702480"/>
              <a:gd name="connsiteX2" fmla="*/ 702480 w 702480"/>
              <a:gd name="connsiteY2" fmla="*/ 351240 h 702480"/>
              <a:gd name="connsiteX3" fmla="*/ 351240 w 702480"/>
              <a:gd name="connsiteY3" fmla="*/ 702480 h 702480"/>
              <a:gd name="connsiteX4" fmla="*/ 0 w 702480"/>
              <a:gd name="connsiteY4" fmla="*/ 351240 h 702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480" h="702480">
                <a:moveTo>
                  <a:pt x="0" y="351240"/>
                </a:moveTo>
                <a:cubicBezTo>
                  <a:pt x="0" y="157256"/>
                  <a:pt x="157256" y="0"/>
                  <a:pt x="351240" y="0"/>
                </a:cubicBezTo>
                <a:cubicBezTo>
                  <a:pt x="545224" y="0"/>
                  <a:pt x="702480" y="157256"/>
                  <a:pt x="702480" y="351240"/>
                </a:cubicBezTo>
                <a:cubicBezTo>
                  <a:pt x="702480" y="545224"/>
                  <a:pt x="545224" y="702480"/>
                  <a:pt x="351240" y="702480"/>
                </a:cubicBezTo>
                <a:cubicBezTo>
                  <a:pt x="157256" y="702480"/>
                  <a:pt x="0" y="545224"/>
                  <a:pt x="0" y="351240"/>
                </a:cubicBezTo>
                <a:close/>
              </a:path>
            </a:pathLst>
          </a:custGeom>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6" tIns="102876" rIns="102876" bIns="102876" numCol="1" spcCol="1270" anchor="ctr" anchorCtr="0">
            <a:noAutofit/>
          </a:bodyPr>
          <a:lstStyle/>
          <a:p>
            <a:pPr marL="0" lvl="0" indent="0" algn="ctr" defTabSz="1422400">
              <a:lnSpc>
                <a:spcPct val="90000"/>
              </a:lnSpc>
              <a:spcBef>
                <a:spcPct val="0"/>
              </a:spcBef>
              <a:spcAft>
                <a:spcPct val="35000"/>
              </a:spcAft>
              <a:buNone/>
            </a:pPr>
            <a:r>
              <a:rPr lang="en-ZA" sz="3200" kern="1200" dirty="0">
                <a:solidFill>
                  <a:schemeClr val="accent2"/>
                </a:solidFill>
              </a:rPr>
              <a:t>1</a:t>
            </a:r>
            <a:endParaRPr lang="en-GB" sz="3200" kern="1200" dirty="0">
              <a:solidFill>
                <a:schemeClr val="accent2"/>
              </a:solidFill>
            </a:endParaRPr>
          </a:p>
        </p:txBody>
      </p:sp>
      <p:sp>
        <p:nvSpPr>
          <p:cNvPr id="29" name="Freeform: Shape 28">
            <a:extLst>
              <a:ext uri="{FF2B5EF4-FFF2-40B4-BE49-F238E27FC236}">
                <a16:creationId xmlns:a16="http://schemas.microsoft.com/office/drawing/2014/main" id="{C8581248-0DC2-589F-B586-5E77EE77E41F}"/>
              </a:ext>
            </a:extLst>
          </p:cNvPr>
          <p:cNvSpPr/>
          <p:nvPr/>
        </p:nvSpPr>
        <p:spPr>
          <a:xfrm>
            <a:off x="2187888" y="1304925"/>
            <a:ext cx="702480" cy="702480"/>
          </a:xfrm>
          <a:custGeom>
            <a:avLst/>
            <a:gdLst>
              <a:gd name="connsiteX0" fmla="*/ 0 w 702480"/>
              <a:gd name="connsiteY0" fmla="*/ 351240 h 702480"/>
              <a:gd name="connsiteX1" fmla="*/ 351240 w 702480"/>
              <a:gd name="connsiteY1" fmla="*/ 0 h 702480"/>
              <a:gd name="connsiteX2" fmla="*/ 702480 w 702480"/>
              <a:gd name="connsiteY2" fmla="*/ 351240 h 702480"/>
              <a:gd name="connsiteX3" fmla="*/ 351240 w 702480"/>
              <a:gd name="connsiteY3" fmla="*/ 702480 h 702480"/>
              <a:gd name="connsiteX4" fmla="*/ 0 w 702480"/>
              <a:gd name="connsiteY4" fmla="*/ 351240 h 702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480" h="702480">
                <a:moveTo>
                  <a:pt x="0" y="351240"/>
                </a:moveTo>
                <a:cubicBezTo>
                  <a:pt x="0" y="157256"/>
                  <a:pt x="157256" y="0"/>
                  <a:pt x="351240" y="0"/>
                </a:cubicBezTo>
                <a:cubicBezTo>
                  <a:pt x="545224" y="0"/>
                  <a:pt x="702480" y="157256"/>
                  <a:pt x="702480" y="351240"/>
                </a:cubicBezTo>
                <a:cubicBezTo>
                  <a:pt x="702480" y="545224"/>
                  <a:pt x="545224" y="702480"/>
                  <a:pt x="351240" y="702480"/>
                </a:cubicBezTo>
                <a:cubicBezTo>
                  <a:pt x="157256" y="702480"/>
                  <a:pt x="0" y="545224"/>
                  <a:pt x="0" y="351240"/>
                </a:cubicBezTo>
                <a:close/>
              </a:path>
            </a:pathLst>
          </a:custGeom>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6" tIns="102876" rIns="102876" bIns="102876" numCol="1" spcCol="1270" anchor="ctr" anchorCtr="0">
            <a:noAutofit/>
          </a:bodyPr>
          <a:lstStyle/>
          <a:p>
            <a:pPr marL="0" lvl="0" indent="0" algn="ctr" defTabSz="1422400">
              <a:lnSpc>
                <a:spcPct val="90000"/>
              </a:lnSpc>
              <a:spcBef>
                <a:spcPct val="0"/>
              </a:spcBef>
              <a:spcAft>
                <a:spcPct val="35000"/>
              </a:spcAft>
              <a:buNone/>
            </a:pPr>
            <a:r>
              <a:rPr lang="en-ZA" sz="3200" kern="1200" dirty="0">
                <a:solidFill>
                  <a:schemeClr val="accent2"/>
                </a:solidFill>
              </a:rPr>
              <a:t>2</a:t>
            </a:r>
            <a:endParaRPr lang="en-GB" sz="3200" kern="1200" dirty="0">
              <a:solidFill>
                <a:schemeClr val="accent2"/>
              </a:solidFill>
            </a:endParaRPr>
          </a:p>
        </p:txBody>
      </p:sp>
      <p:sp>
        <p:nvSpPr>
          <p:cNvPr id="36" name="Freeform: Shape 35">
            <a:extLst>
              <a:ext uri="{FF2B5EF4-FFF2-40B4-BE49-F238E27FC236}">
                <a16:creationId xmlns:a16="http://schemas.microsoft.com/office/drawing/2014/main" id="{F01A3BA9-76FF-7684-E5F9-F75E3E49726C}"/>
              </a:ext>
            </a:extLst>
          </p:cNvPr>
          <p:cNvSpPr/>
          <p:nvPr/>
        </p:nvSpPr>
        <p:spPr>
          <a:xfrm>
            <a:off x="4609587" y="1304925"/>
            <a:ext cx="702480" cy="702480"/>
          </a:xfrm>
          <a:custGeom>
            <a:avLst/>
            <a:gdLst>
              <a:gd name="connsiteX0" fmla="*/ 0 w 702480"/>
              <a:gd name="connsiteY0" fmla="*/ 351240 h 702480"/>
              <a:gd name="connsiteX1" fmla="*/ 351240 w 702480"/>
              <a:gd name="connsiteY1" fmla="*/ 0 h 702480"/>
              <a:gd name="connsiteX2" fmla="*/ 702480 w 702480"/>
              <a:gd name="connsiteY2" fmla="*/ 351240 h 702480"/>
              <a:gd name="connsiteX3" fmla="*/ 351240 w 702480"/>
              <a:gd name="connsiteY3" fmla="*/ 702480 h 702480"/>
              <a:gd name="connsiteX4" fmla="*/ 0 w 702480"/>
              <a:gd name="connsiteY4" fmla="*/ 351240 h 702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480" h="702480">
                <a:moveTo>
                  <a:pt x="0" y="351240"/>
                </a:moveTo>
                <a:cubicBezTo>
                  <a:pt x="0" y="157256"/>
                  <a:pt x="157256" y="0"/>
                  <a:pt x="351240" y="0"/>
                </a:cubicBezTo>
                <a:cubicBezTo>
                  <a:pt x="545224" y="0"/>
                  <a:pt x="702480" y="157256"/>
                  <a:pt x="702480" y="351240"/>
                </a:cubicBezTo>
                <a:cubicBezTo>
                  <a:pt x="702480" y="545224"/>
                  <a:pt x="545224" y="702480"/>
                  <a:pt x="351240" y="702480"/>
                </a:cubicBezTo>
                <a:cubicBezTo>
                  <a:pt x="157256" y="702480"/>
                  <a:pt x="0" y="545224"/>
                  <a:pt x="0" y="351240"/>
                </a:cubicBezTo>
                <a:close/>
              </a:path>
            </a:pathLst>
          </a:custGeom>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6" tIns="102876" rIns="102876" bIns="102876" numCol="1" spcCol="1270" anchor="ctr" anchorCtr="0">
            <a:noAutofit/>
          </a:bodyPr>
          <a:lstStyle/>
          <a:p>
            <a:pPr marL="0" lvl="0" indent="0" algn="ctr" defTabSz="1422400">
              <a:lnSpc>
                <a:spcPct val="90000"/>
              </a:lnSpc>
              <a:spcBef>
                <a:spcPct val="0"/>
              </a:spcBef>
              <a:spcAft>
                <a:spcPct val="35000"/>
              </a:spcAft>
              <a:buNone/>
            </a:pPr>
            <a:r>
              <a:rPr lang="en-ZA" sz="3200" kern="1200" dirty="0">
                <a:solidFill>
                  <a:schemeClr val="accent2"/>
                </a:solidFill>
              </a:rPr>
              <a:t>3</a:t>
            </a:r>
            <a:endParaRPr lang="en-GB" sz="3200" kern="1200" dirty="0">
              <a:solidFill>
                <a:schemeClr val="accent2"/>
              </a:solidFill>
            </a:endParaRPr>
          </a:p>
        </p:txBody>
      </p:sp>
      <p:cxnSp>
        <p:nvCxnSpPr>
          <p:cNvPr id="21508" name="Straight Connector 21507">
            <a:extLst>
              <a:ext uri="{FF2B5EF4-FFF2-40B4-BE49-F238E27FC236}">
                <a16:creationId xmlns:a16="http://schemas.microsoft.com/office/drawing/2014/main" id="{B560622E-1E3F-386A-BAAE-B97216D0AAAC}"/>
              </a:ext>
            </a:extLst>
          </p:cNvPr>
          <p:cNvCxnSpPr>
            <a:cxnSpLocks/>
          </p:cNvCxnSpPr>
          <p:nvPr/>
        </p:nvCxnSpPr>
        <p:spPr>
          <a:xfrm rot="5400000">
            <a:off x="7944896" y="2274248"/>
            <a:ext cx="0" cy="3822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09" name="Straight Connector 21508">
            <a:extLst>
              <a:ext uri="{FF2B5EF4-FFF2-40B4-BE49-F238E27FC236}">
                <a16:creationId xmlns:a16="http://schemas.microsoft.com/office/drawing/2014/main" id="{DC20B176-D685-F844-CAA7-2512A77EBCE9}"/>
              </a:ext>
            </a:extLst>
          </p:cNvPr>
          <p:cNvCxnSpPr>
            <a:cxnSpLocks/>
          </p:cNvCxnSpPr>
          <p:nvPr/>
        </p:nvCxnSpPr>
        <p:spPr>
          <a:xfrm rot="5400000">
            <a:off x="7944896" y="3350066"/>
            <a:ext cx="0" cy="3822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10" name="Straight Connector 21509">
            <a:extLst>
              <a:ext uri="{FF2B5EF4-FFF2-40B4-BE49-F238E27FC236}">
                <a16:creationId xmlns:a16="http://schemas.microsoft.com/office/drawing/2014/main" id="{058D5B53-EFEE-F574-C646-F0E7DF89EE34}"/>
              </a:ext>
            </a:extLst>
          </p:cNvPr>
          <p:cNvCxnSpPr>
            <a:cxnSpLocks/>
          </p:cNvCxnSpPr>
          <p:nvPr/>
        </p:nvCxnSpPr>
        <p:spPr>
          <a:xfrm rot="5400000">
            <a:off x="10195237" y="2685176"/>
            <a:ext cx="0" cy="382250"/>
          </a:xfrm>
          <a:prstGeom prst="line">
            <a:avLst/>
          </a:prstGeom>
        </p:spPr>
        <p:style>
          <a:lnRef idx="1">
            <a:schemeClr val="accent1"/>
          </a:lnRef>
          <a:fillRef idx="0">
            <a:schemeClr val="accent1"/>
          </a:fillRef>
          <a:effectRef idx="0">
            <a:schemeClr val="accent1"/>
          </a:effectRef>
          <a:fontRef idx="minor">
            <a:schemeClr val="tx1"/>
          </a:fontRef>
        </p:style>
      </p:cxnSp>
      <p:sp>
        <p:nvSpPr>
          <p:cNvPr id="37" name="Freeform: Shape 36">
            <a:extLst>
              <a:ext uri="{FF2B5EF4-FFF2-40B4-BE49-F238E27FC236}">
                <a16:creationId xmlns:a16="http://schemas.microsoft.com/office/drawing/2014/main" id="{FCF02EB1-7B8C-75DC-850A-DFFB67EFB38C}"/>
              </a:ext>
            </a:extLst>
          </p:cNvPr>
          <p:cNvSpPr/>
          <p:nvPr/>
        </p:nvSpPr>
        <p:spPr>
          <a:xfrm>
            <a:off x="7922295" y="1842676"/>
            <a:ext cx="1893437" cy="847718"/>
          </a:xfrm>
          <a:custGeom>
            <a:avLst/>
            <a:gdLst>
              <a:gd name="connsiteX0" fmla="*/ 0 w 2329452"/>
              <a:gd name="connsiteY0" fmla="*/ 0 h 1523127"/>
              <a:gd name="connsiteX1" fmla="*/ 2329452 w 2329452"/>
              <a:gd name="connsiteY1" fmla="*/ 0 h 1523127"/>
              <a:gd name="connsiteX2" fmla="*/ 2329452 w 2329452"/>
              <a:gd name="connsiteY2" fmla="*/ 1523127 h 1523127"/>
              <a:gd name="connsiteX3" fmla="*/ 0 w 2329452"/>
              <a:gd name="connsiteY3" fmla="*/ 1523127 h 1523127"/>
              <a:gd name="connsiteX4" fmla="*/ 0 w 2329452"/>
              <a:gd name="connsiteY4" fmla="*/ 0 h 1523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9452" h="1523127">
                <a:moveTo>
                  <a:pt x="0" y="0"/>
                </a:moveTo>
                <a:lnTo>
                  <a:pt x="2329452" y="0"/>
                </a:lnTo>
                <a:lnTo>
                  <a:pt x="2329452" y="1523127"/>
                </a:lnTo>
                <a:lnTo>
                  <a:pt x="0" y="1523127"/>
                </a:lnTo>
                <a:lnTo>
                  <a:pt x="0" y="0"/>
                </a:lnTo>
                <a:close/>
              </a:path>
            </a:pathLst>
          </a:custGeom>
          <a:solidFill>
            <a:srgbClr val="CBCED5"/>
          </a:solidFill>
          <a:ln>
            <a:solidFill>
              <a:schemeClr val="accent4">
                <a:alpha val="90000"/>
              </a:schemeClr>
            </a:solidFill>
          </a:ln>
          <a:effectLst>
            <a:outerShdw blurRad="50800" dist="38100" dir="2700000" algn="t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6000" tIns="36000" rIns="72000" bIns="72000" numCol="1" spcCol="1270" anchor="ctr" anchorCtr="0">
            <a:spAutoFit/>
          </a:bodyPr>
          <a:lstStyle/>
          <a:p>
            <a:pPr marL="0" lvl="0" indent="0" algn="ctr" defTabSz="711200">
              <a:spcBef>
                <a:spcPct val="0"/>
              </a:spcBef>
              <a:spcAft>
                <a:spcPts val="0"/>
              </a:spcAft>
              <a:buNone/>
            </a:pPr>
            <a:r>
              <a:rPr lang="en-US" sz="1600" kern="1200" dirty="0">
                <a:solidFill>
                  <a:schemeClr val="bg1"/>
                </a:solidFill>
                <a:effectLst/>
                <a:latin typeface="+mn-lt"/>
                <a:ea typeface="+mn-ea"/>
                <a:cs typeface="+mn-cs"/>
              </a:rPr>
              <a:t>% child contacts who receive a contact screening visit</a:t>
            </a:r>
            <a:endParaRPr lang="en-GB" sz="1600" kern="1200" dirty="0">
              <a:solidFill>
                <a:schemeClr val="bg1"/>
              </a:solidFill>
            </a:endParaRPr>
          </a:p>
        </p:txBody>
      </p:sp>
      <p:sp>
        <p:nvSpPr>
          <p:cNvPr id="38" name="Freeform: Shape 37">
            <a:extLst>
              <a:ext uri="{FF2B5EF4-FFF2-40B4-BE49-F238E27FC236}">
                <a16:creationId xmlns:a16="http://schemas.microsoft.com/office/drawing/2014/main" id="{06391462-E167-0AA6-BBB0-BEBFA711A83D}"/>
              </a:ext>
            </a:extLst>
          </p:cNvPr>
          <p:cNvSpPr/>
          <p:nvPr/>
        </p:nvSpPr>
        <p:spPr>
          <a:xfrm>
            <a:off x="7934030" y="3023278"/>
            <a:ext cx="1889407" cy="847718"/>
          </a:xfrm>
          <a:custGeom>
            <a:avLst/>
            <a:gdLst>
              <a:gd name="connsiteX0" fmla="*/ 0 w 2326899"/>
              <a:gd name="connsiteY0" fmla="*/ 0 h 1615521"/>
              <a:gd name="connsiteX1" fmla="*/ 2326899 w 2326899"/>
              <a:gd name="connsiteY1" fmla="*/ 0 h 1615521"/>
              <a:gd name="connsiteX2" fmla="*/ 2326899 w 2326899"/>
              <a:gd name="connsiteY2" fmla="*/ 1615521 h 1615521"/>
              <a:gd name="connsiteX3" fmla="*/ 0 w 2326899"/>
              <a:gd name="connsiteY3" fmla="*/ 1615521 h 1615521"/>
              <a:gd name="connsiteX4" fmla="*/ 0 w 2326899"/>
              <a:gd name="connsiteY4" fmla="*/ 0 h 1615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899" h="1615521">
                <a:moveTo>
                  <a:pt x="0" y="0"/>
                </a:moveTo>
                <a:lnTo>
                  <a:pt x="2326899" y="0"/>
                </a:lnTo>
                <a:lnTo>
                  <a:pt x="2326899" y="1615521"/>
                </a:lnTo>
                <a:lnTo>
                  <a:pt x="0" y="1615521"/>
                </a:lnTo>
                <a:lnTo>
                  <a:pt x="0" y="0"/>
                </a:lnTo>
                <a:close/>
              </a:path>
            </a:pathLst>
          </a:custGeom>
          <a:solidFill>
            <a:srgbClr val="CBCED5"/>
          </a:solidFill>
          <a:ln>
            <a:solidFill>
              <a:schemeClr val="accent4">
                <a:alpha val="90000"/>
              </a:schemeClr>
            </a:solidFill>
          </a:ln>
          <a:effectLst>
            <a:outerShdw blurRad="50800" dist="38100" dir="2700000" algn="t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6000" tIns="36000" rIns="72000" bIns="72000" numCol="1" spcCol="1270" anchor="ctr" anchorCtr="0">
            <a:spAutoFit/>
          </a:bodyPr>
          <a:lstStyle/>
          <a:p>
            <a:pPr marL="0" lvl="0" indent="0" algn="ctr" defTabSz="711200">
              <a:spcBef>
                <a:spcPct val="0"/>
              </a:spcBef>
              <a:spcAft>
                <a:spcPts val="0"/>
              </a:spcAft>
              <a:buNone/>
            </a:pPr>
            <a:r>
              <a:rPr lang="en-US" sz="1600" kern="1200" dirty="0">
                <a:solidFill>
                  <a:schemeClr val="bg1"/>
                </a:solidFill>
                <a:effectLst/>
                <a:latin typeface="+mn-lt"/>
                <a:ea typeface="+mn-ea"/>
                <a:cs typeface="+mn-cs"/>
              </a:rPr>
              <a:t>% of  child contacts </a:t>
            </a:r>
          </a:p>
          <a:p>
            <a:pPr marL="0" lvl="0" indent="0" algn="ctr" defTabSz="711200">
              <a:spcBef>
                <a:spcPct val="0"/>
              </a:spcBef>
              <a:spcAft>
                <a:spcPts val="0"/>
              </a:spcAft>
              <a:buNone/>
            </a:pPr>
            <a:r>
              <a:rPr lang="en-US" sz="1600" kern="1200" dirty="0">
                <a:solidFill>
                  <a:schemeClr val="bg1"/>
                </a:solidFill>
                <a:effectLst/>
                <a:latin typeface="+mn-lt"/>
                <a:ea typeface="+mn-ea"/>
                <a:cs typeface="+mn-cs"/>
              </a:rPr>
              <a:t>started on TPT out of those eligible</a:t>
            </a:r>
            <a:endParaRPr lang="en-GB" sz="1600" kern="1200" dirty="0">
              <a:solidFill>
                <a:schemeClr val="bg1"/>
              </a:solidFill>
            </a:endParaRPr>
          </a:p>
        </p:txBody>
      </p:sp>
      <p:sp>
        <p:nvSpPr>
          <p:cNvPr id="40" name="Freeform: Shape 39">
            <a:extLst>
              <a:ext uri="{FF2B5EF4-FFF2-40B4-BE49-F238E27FC236}">
                <a16:creationId xmlns:a16="http://schemas.microsoft.com/office/drawing/2014/main" id="{61E2F68E-C697-7E78-2E9A-CAF687199668}"/>
              </a:ext>
            </a:extLst>
          </p:cNvPr>
          <p:cNvSpPr/>
          <p:nvPr/>
        </p:nvSpPr>
        <p:spPr>
          <a:xfrm>
            <a:off x="10214707" y="1842676"/>
            <a:ext cx="1204181" cy="1485567"/>
          </a:xfrm>
          <a:custGeom>
            <a:avLst/>
            <a:gdLst>
              <a:gd name="connsiteX0" fmla="*/ 0 w 1053720"/>
              <a:gd name="connsiteY0" fmla="*/ 0 h 3980880"/>
              <a:gd name="connsiteX1" fmla="*/ 1053720 w 1053720"/>
              <a:gd name="connsiteY1" fmla="*/ 0 h 3980880"/>
              <a:gd name="connsiteX2" fmla="*/ 1053720 w 1053720"/>
              <a:gd name="connsiteY2" fmla="*/ 3980880 h 3980880"/>
              <a:gd name="connsiteX3" fmla="*/ 0 w 1053720"/>
              <a:gd name="connsiteY3" fmla="*/ 3980880 h 3980880"/>
              <a:gd name="connsiteX4" fmla="*/ 0 w 1053720"/>
              <a:gd name="connsiteY4" fmla="*/ 0 h 3980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720" h="3980880">
                <a:moveTo>
                  <a:pt x="0" y="0"/>
                </a:moveTo>
                <a:lnTo>
                  <a:pt x="1053720" y="0"/>
                </a:lnTo>
                <a:lnTo>
                  <a:pt x="1053720" y="3980880"/>
                </a:lnTo>
                <a:lnTo>
                  <a:pt x="0" y="3980880"/>
                </a:lnTo>
                <a:lnTo>
                  <a:pt x="0" y="0"/>
                </a:lnTo>
                <a:close/>
              </a:path>
            </a:pathLst>
          </a:custGeom>
          <a:solidFill>
            <a:srgbClr val="CBCED5"/>
          </a:solidFill>
          <a:ln>
            <a:solidFill>
              <a:schemeClr val="accent4">
                <a:alpha val="90000"/>
              </a:schemeClr>
            </a:solidFill>
          </a:ln>
          <a:effectLst>
            <a:outerShdw blurRad="50800" dist="38100" dir="2700000" algn="t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000" tIns="144000" rIns="72000" bIns="108000" numCol="1" spcCol="1270" anchor="ctr" anchorCtr="0">
            <a:spAutoFit/>
          </a:bodyPr>
          <a:lstStyle/>
          <a:p>
            <a:pPr marL="0" lvl="0" indent="0" algn="ctr" defTabSz="711200">
              <a:spcBef>
                <a:spcPct val="0"/>
              </a:spcBef>
              <a:spcAft>
                <a:spcPts val="0"/>
              </a:spcAft>
              <a:buNone/>
            </a:pPr>
            <a:r>
              <a:rPr lang="en-US" sz="1600" kern="1200" dirty="0">
                <a:solidFill>
                  <a:schemeClr val="bg1"/>
                </a:solidFill>
                <a:effectLst/>
                <a:latin typeface="+mn-lt"/>
                <a:ea typeface="+mn-ea"/>
                <a:cs typeface="+mn-cs"/>
              </a:rPr>
              <a:t>% child TB tested with a rapid molecular test</a:t>
            </a:r>
            <a:endParaRPr lang="en-GB" sz="1600" kern="1200" dirty="0">
              <a:solidFill>
                <a:schemeClr val="bg1"/>
              </a:solidFill>
            </a:endParaRPr>
          </a:p>
        </p:txBody>
      </p:sp>
      <p:sp>
        <p:nvSpPr>
          <p:cNvPr id="39" name="Freeform: Shape 38">
            <a:extLst>
              <a:ext uri="{FF2B5EF4-FFF2-40B4-BE49-F238E27FC236}">
                <a16:creationId xmlns:a16="http://schemas.microsoft.com/office/drawing/2014/main" id="{DB7294FC-18EF-6A52-9395-5E3CF2662A46}"/>
              </a:ext>
            </a:extLst>
          </p:cNvPr>
          <p:cNvSpPr/>
          <p:nvPr/>
        </p:nvSpPr>
        <p:spPr>
          <a:xfrm>
            <a:off x="7506824" y="1356134"/>
            <a:ext cx="702480" cy="702480"/>
          </a:xfrm>
          <a:custGeom>
            <a:avLst/>
            <a:gdLst>
              <a:gd name="connsiteX0" fmla="*/ 0 w 702480"/>
              <a:gd name="connsiteY0" fmla="*/ 351240 h 702480"/>
              <a:gd name="connsiteX1" fmla="*/ 351240 w 702480"/>
              <a:gd name="connsiteY1" fmla="*/ 0 h 702480"/>
              <a:gd name="connsiteX2" fmla="*/ 702480 w 702480"/>
              <a:gd name="connsiteY2" fmla="*/ 351240 h 702480"/>
              <a:gd name="connsiteX3" fmla="*/ 351240 w 702480"/>
              <a:gd name="connsiteY3" fmla="*/ 702480 h 702480"/>
              <a:gd name="connsiteX4" fmla="*/ 0 w 702480"/>
              <a:gd name="connsiteY4" fmla="*/ 351240 h 702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480" h="702480">
                <a:moveTo>
                  <a:pt x="0" y="351240"/>
                </a:moveTo>
                <a:cubicBezTo>
                  <a:pt x="0" y="157256"/>
                  <a:pt x="157256" y="0"/>
                  <a:pt x="351240" y="0"/>
                </a:cubicBezTo>
                <a:cubicBezTo>
                  <a:pt x="545224" y="0"/>
                  <a:pt x="702480" y="157256"/>
                  <a:pt x="702480" y="351240"/>
                </a:cubicBezTo>
                <a:cubicBezTo>
                  <a:pt x="702480" y="545224"/>
                  <a:pt x="545224" y="702480"/>
                  <a:pt x="351240" y="702480"/>
                </a:cubicBezTo>
                <a:cubicBezTo>
                  <a:pt x="157256" y="702480"/>
                  <a:pt x="0" y="545224"/>
                  <a:pt x="0" y="351240"/>
                </a:cubicBezTo>
                <a:close/>
              </a:path>
            </a:pathLst>
          </a:custGeom>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6" tIns="102876" rIns="102876" bIns="102876" numCol="1" spcCol="1270" anchor="ctr" anchorCtr="0">
            <a:noAutofit/>
          </a:bodyPr>
          <a:lstStyle/>
          <a:p>
            <a:pPr marL="0" lvl="0" indent="0" algn="ctr" defTabSz="1422400">
              <a:lnSpc>
                <a:spcPct val="90000"/>
              </a:lnSpc>
              <a:spcBef>
                <a:spcPct val="0"/>
              </a:spcBef>
              <a:spcAft>
                <a:spcPct val="35000"/>
              </a:spcAft>
              <a:buNone/>
            </a:pPr>
            <a:r>
              <a:rPr lang="en-ZA" sz="3200" kern="1200" dirty="0">
                <a:solidFill>
                  <a:schemeClr val="accent2"/>
                </a:solidFill>
              </a:rPr>
              <a:t>4</a:t>
            </a:r>
            <a:endParaRPr lang="en-GB" sz="3200" kern="1200" dirty="0">
              <a:solidFill>
                <a:schemeClr val="accent2"/>
              </a:solidFill>
            </a:endParaRPr>
          </a:p>
        </p:txBody>
      </p:sp>
      <p:sp>
        <p:nvSpPr>
          <p:cNvPr id="41" name="Freeform: Shape 40">
            <a:extLst>
              <a:ext uri="{FF2B5EF4-FFF2-40B4-BE49-F238E27FC236}">
                <a16:creationId xmlns:a16="http://schemas.microsoft.com/office/drawing/2014/main" id="{A72216B5-E043-0771-8DCB-0CD18212E5F1}"/>
              </a:ext>
            </a:extLst>
          </p:cNvPr>
          <p:cNvSpPr/>
          <p:nvPr/>
        </p:nvSpPr>
        <p:spPr>
          <a:xfrm>
            <a:off x="9815732" y="1308186"/>
            <a:ext cx="702480" cy="702480"/>
          </a:xfrm>
          <a:custGeom>
            <a:avLst/>
            <a:gdLst>
              <a:gd name="connsiteX0" fmla="*/ 0 w 702480"/>
              <a:gd name="connsiteY0" fmla="*/ 351240 h 702480"/>
              <a:gd name="connsiteX1" fmla="*/ 351240 w 702480"/>
              <a:gd name="connsiteY1" fmla="*/ 0 h 702480"/>
              <a:gd name="connsiteX2" fmla="*/ 702480 w 702480"/>
              <a:gd name="connsiteY2" fmla="*/ 351240 h 702480"/>
              <a:gd name="connsiteX3" fmla="*/ 351240 w 702480"/>
              <a:gd name="connsiteY3" fmla="*/ 702480 h 702480"/>
              <a:gd name="connsiteX4" fmla="*/ 0 w 702480"/>
              <a:gd name="connsiteY4" fmla="*/ 351240 h 702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480" h="702480">
                <a:moveTo>
                  <a:pt x="0" y="351240"/>
                </a:moveTo>
                <a:cubicBezTo>
                  <a:pt x="0" y="157256"/>
                  <a:pt x="157256" y="0"/>
                  <a:pt x="351240" y="0"/>
                </a:cubicBezTo>
                <a:cubicBezTo>
                  <a:pt x="545224" y="0"/>
                  <a:pt x="702480" y="157256"/>
                  <a:pt x="702480" y="351240"/>
                </a:cubicBezTo>
                <a:cubicBezTo>
                  <a:pt x="702480" y="545224"/>
                  <a:pt x="545224" y="702480"/>
                  <a:pt x="351240" y="702480"/>
                </a:cubicBezTo>
                <a:cubicBezTo>
                  <a:pt x="157256" y="702480"/>
                  <a:pt x="0" y="545224"/>
                  <a:pt x="0" y="351240"/>
                </a:cubicBezTo>
                <a:close/>
              </a:path>
            </a:pathLst>
          </a:custGeom>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6" tIns="102876" rIns="102876" bIns="102876" numCol="1" spcCol="1270" anchor="ctr" anchorCtr="0">
            <a:noAutofit/>
          </a:bodyPr>
          <a:lstStyle/>
          <a:p>
            <a:pPr marL="0" lvl="0" indent="0" algn="ctr" defTabSz="1422400">
              <a:lnSpc>
                <a:spcPct val="90000"/>
              </a:lnSpc>
              <a:spcBef>
                <a:spcPct val="0"/>
              </a:spcBef>
              <a:spcAft>
                <a:spcPct val="35000"/>
              </a:spcAft>
              <a:buNone/>
            </a:pPr>
            <a:r>
              <a:rPr lang="en-ZA" sz="3200" kern="1200" dirty="0">
                <a:solidFill>
                  <a:schemeClr val="accent2"/>
                </a:solidFill>
              </a:rPr>
              <a:t>5</a:t>
            </a:r>
            <a:endParaRPr lang="en-GB" sz="3200" kern="1200" dirty="0">
              <a:solidFill>
                <a:schemeClr val="accent2"/>
              </a:solidFill>
            </a:endParaRPr>
          </a:p>
        </p:txBody>
      </p:sp>
      <p:sp>
        <p:nvSpPr>
          <p:cNvPr id="21513" name="TextBox 21512">
            <a:extLst>
              <a:ext uri="{FF2B5EF4-FFF2-40B4-BE49-F238E27FC236}">
                <a16:creationId xmlns:a16="http://schemas.microsoft.com/office/drawing/2014/main" id="{AC172433-D8F2-CE8A-FC0F-0E007C728211}"/>
              </a:ext>
            </a:extLst>
          </p:cNvPr>
          <p:cNvSpPr txBox="1"/>
          <p:nvPr/>
        </p:nvSpPr>
        <p:spPr>
          <a:xfrm>
            <a:off x="7858064" y="6205268"/>
            <a:ext cx="4205999" cy="307777"/>
          </a:xfrm>
          <a:prstGeom prst="rect">
            <a:avLst/>
          </a:prstGeom>
          <a:noFill/>
        </p:spPr>
        <p:txBody>
          <a:bodyPr wrap="square" rtlCol="0">
            <a:spAutoFit/>
          </a:bodyPr>
          <a:lstStyle/>
          <a:p>
            <a:r>
              <a:rPr lang="en-ZA" sz="1400" b="1" i="1" dirty="0">
                <a:solidFill>
                  <a:schemeClr val="bg2">
                    <a:lumMod val="50000"/>
                  </a:schemeClr>
                </a:solidFill>
                <a:latin typeface="+mn-lt"/>
              </a:rPr>
              <a:t>* PTB-BC - </a:t>
            </a:r>
            <a:r>
              <a:rPr lang="en-ZA" sz="1400" i="1" dirty="0">
                <a:solidFill>
                  <a:schemeClr val="bg2">
                    <a:lumMod val="50000"/>
                  </a:schemeClr>
                </a:solidFill>
                <a:latin typeface="+mn-lt"/>
              </a:rPr>
              <a:t>pulmonary bacteriologically confirmed </a:t>
            </a:r>
          </a:p>
        </p:txBody>
      </p:sp>
      <p:sp>
        <p:nvSpPr>
          <p:cNvPr id="2" name="Freeform: Shape 1">
            <a:extLst>
              <a:ext uri="{FF2B5EF4-FFF2-40B4-BE49-F238E27FC236}">
                <a16:creationId xmlns:a16="http://schemas.microsoft.com/office/drawing/2014/main" id="{793A873A-D730-C4FF-8387-82746776EDE4}"/>
              </a:ext>
            </a:extLst>
          </p:cNvPr>
          <p:cNvSpPr/>
          <p:nvPr/>
        </p:nvSpPr>
        <p:spPr>
          <a:xfrm>
            <a:off x="695325" y="3821393"/>
            <a:ext cx="1443478" cy="783255"/>
          </a:xfrm>
          <a:custGeom>
            <a:avLst/>
            <a:gdLst>
              <a:gd name="connsiteX0" fmla="*/ 0 w 1053720"/>
              <a:gd name="connsiteY0" fmla="*/ 0 h 702831"/>
              <a:gd name="connsiteX1" fmla="*/ 1053720 w 1053720"/>
              <a:gd name="connsiteY1" fmla="*/ 0 h 702831"/>
              <a:gd name="connsiteX2" fmla="*/ 1053720 w 1053720"/>
              <a:gd name="connsiteY2" fmla="*/ 702831 h 702831"/>
              <a:gd name="connsiteX3" fmla="*/ 0 w 1053720"/>
              <a:gd name="connsiteY3" fmla="*/ 702831 h 702831"/>
              <a:gd name="connsiteX4" fmla="*/ 0 w 1053720"/>
              <a:gd name="connsiteY4" fmla="*/ 0 h 702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720" h="702831">
                <a:moveTo>
                  <a:pt x="0" y="0"/>
                </a:moveTo>
                <a:lnTo>
                  <a:pt x="1053720" y="0"/>
                </a:lnTo>
                <a:lnTo>
                  <a:pt x="1053720" y="702831"/>
                </a:lnTo>
                <a:lnTo>
                  <a:pt x="0" y="702831"/>
                </a:lnTo>
                <a:lnTo>
                  <a:pt x="0" y="0"/>
                </a:lnTo>
                <a:close/>
              </a:path>
            </a:pathLst>
          </a:custGeom>
          <a:solidFill>
            <a:schemeClr val="accent2">
              <a:lumMod val="20000"/>
              <a:lumOff val="80000"/>
            </a:schemeClr>
          </a:solidFill>
          <a:ln>
            <a:solidFill>
              <a:schemeClr val="accent4">
                <a:alpha val="90000"/>
              </a:schemeClr>
            </a:solidFill>
          </a:ln>
          <a:effectLst>
            <a:outerShdw blurRad="50800" dist="38100" dir="2700000" algn="t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000" tIns="144000" rIns="72000" bIns="144000" numCol="1" spcCol="1270" anchor="ctr" anchorCtr="0">
            <a:spAutoFit/>
          </a:bodyPr>
          <a:lstStyle/>
          <a:p>
            <a:pPr marL="0" lvl="0" indent="0" algn="ctr" defTabSz="488950">
              <a:spcBef>
                <a:spcPct val="0"/>
              </a:spcBef>
              <a:spcAft>
                <a:spcPts val="0"/>
              </a:spcAft>
              <a:buNone/>
            </a:pPr>
            <a:r>
              <a:rPr lang="en-US" sz="1600" kern="1200" dirty="0">
                <a:solidFill>
                  <a:schemeClr val="bg1"/>
                </a:solidFill>
              </a:rPr>
              <a:t>Number of all TB notifications </a:t>
            </a:r>
            <a:endParaRPr lang="en-GB" sz="1600" kern="1200" dirty="0">
              <a:solidFill>
                <a:schemeClr val="bg1"/>
              </a:solidFill>
            </a:endParaRPr>
          </a:p>
        </p:txBody>
      </p:sp>
      <p:sp>
        <p:nvSpPr>
          <p:cNvPr id="4" name="Freeform: Shape 3">
            <a:extLst>
              <a:ext uri="{FF2B5EF4-FFF2-40B4-BE49-F238E27FC236}">
                <a16:creationId xmlns:a16="http://schemas.microsoft.com/office/drawing/2014/main" id="{1F3F486C-F0FB-7CB1-812B-ED17826D002F}"/>
              </a:ext>
            </a:extLst>
          </p:cNvPr>
          <p:cNvSpPr/>
          <p:nvPr/>
        </p:nvSpPr>
        <p:spPr>
          <a:xfrm>
            <a:off x="7963330" y="4326991"/>
            <a:ext cx="1889407" cy="847718"/>
          </a:xfrm>
          <a:custGeom>
            <a:avLst/>
            <a:gdLst>
              <a:gd name="connsiteX0" fmla="*/ 0 w 2326899"/>
              <a:gd name="connsiteY0" fmla="*/ 0 h 1615521"/>
              <a:gd name="connsiteX1" fmla="*/ 2326899 w 2326899"/>
              <a:gd name="connsiteY1" fmla="*/ 0 h 1615521"/>
              <a:gd name="connsiteX2" fmla="*/ 2326899 w 2326899"/>
              <a:gd name="connsiteY2" fmla="*/ 1615521 h 1615521"/>
              <a:gd name="connsiteX3" fmla="*/ 0 w 2326899"/>
              <a:gd name="connsiteY3" fmla="*/ 1615521 h 1615521"/>
              <a:gd name="connsiteX4" fmla="*/ 0 w 2326899"/>
              <a:gd name="connsiteY4" fmla="*/ 0 h 1615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899" h="1615521">
                <a:moveTo>
                  <a:pt x="0" y="0"/>
                </a:moveTo>
                <a:lnTo>
                  <a:pt x="2326899" y="0"/>
                </a:lnTo>
                <a:lnTo>
                  <a:pt x="2326899" y="1615521"/>
                </a:lnTo>
                <a:lnTo>
                  <a:pt x="0" y="1615521"/>
                </a:lnTo>
                <a:lnTo>
                  <a:pt x="0" y="0"/>
                </a:lnTo>
                <a:close/>
              </a:path>
            </a:pathLst>
          </a:custGeom>
          <a:solidFill>
            <a:srgbClr val="CBCED5"/>
          </a:solidFill>
          <a:ln>
            <a:solidFill>
              <a:schemeClr val="accent4">
                <a:alpha val="90000"/>
              </a:schemeClr>
            </a:solidFill>
          </a:ln>
          <a:effectLst>
            <a:outerShdw blurRad="50800" dist="38100" dir="2700000" algn="t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6000" tIns="36000" rIns="72000" bIns="72000" numCol="1" spcCol="1270" anchor="ctr" anchorCtr="0">
            <a:spAutoFit/>
          </a:bodyPr>
          <a:lstStyle/>
          <a:p>
            <a:pPr marL="0" lvl="0" indent="0" algn="ctr" defTabSz="711200">
              <a:spcBef>
                <a:spcPct val="0"/>
              </a:spcBef>
              <a:spcAft>
                <a:spcPts val="0"/>
              </a:spcAft>
              <a:buNone/>
            </a:pPr>
            <a:r>
              <a:rPr lang="en-US" sz="1600" kern="1200" dirty="0">
                <a:solidFill>
                  <a:schemeClr val="bg1"/>
                </a:solidFill>
                <a:effectLst/>
                <a:latin typeface="+mn-lt"/>
                <a:ea typeface="+mn-ea"/>
                <a:cs typeface="+mn-cs"/>
              </a:rPr>
              <a:t>% of child contacts</a:t>
            </a:r>
          </a:p>
          <a:p>
            <a:pPr marL="0" lvl="0" indent="0" algn="ctr" defTabSz="711200">
              <a:spcBef>
                <a:spcPct val="0"/>
              </a:spcBef>
              <a:spcAft>
                <a:spcPts val="0"/>
              </a:spcAft>
              <a:buNone/>
            </a:pPr>
            <a:r>
              <a:rPr lang="en-US" sz="1600" kern="1200" dirty="0">
                <a:solidFill>
                  <a:schemeClr val="bg1"/>
                </a:solidFill>
                <a:effectLst/>
                <a:latin typeface="+mn-lt"/>
                <a:ea typeface="+mn-ea"/>
                <a:cs typeface="+mn-cs"/>
              </a:rPr>
              <a:t>completed TPT out of those initiated </a:t>
            </a:r>
            <a:endParaRPr lang="en-GB" sz="1600" kern="1200" dirty="0">
              <a:solidFill>
                <a:schemeClr val="bg1"/>
              </a:solidFill>
            </a:endParaRPr>
          </a:p>
        </p:txBody>
      </p:sp>
      <p:sp>
        <p:nvSpPr>
          <p:cNvPr id="5" name="Freeform: Shape 4">
            <a:extLst>
              <a:ext uri="{FF2B5EF4-FFF2-40B4-BE49-F238E27FC236}">
                <a16:creationId xmlns:a16="http://schemas.microsoft.com/office/drawing/2014/main" id="{4BA926B5-6DC1-B660-6DAC-3385AD5A96AB}"/>
              </a:ext>
            </a:extLst>
          </p:cNvPr>
          <p:cNvSpPr/>
          <p:nvPr/>
        </p:nvSpPr>
        <p:spPr>
          <a:xfrm>
            <a:off x="2518375" y="4647997"/>
            <a:ext cx="2015591" cy="1029476"/>
          </a:xfrm>
          <a:custGeom>
            <a:avLst/>
            <a:gdLst>
              <a:gd name="connsiteX0" fmla="*/ 0 w 1723687"/>
              <a:gd name="connsiteY0" fmla="*/ 0 h 1544690"/>
              <a:gd name="connsiteX1" fmla="*/ 1723687 w 1723687"/>
              <a:gd name="connsiteY1" fmla="*/ 0 h 1544690"/>
              <a:gd name="connsiteX2" fmla="*/ 1723687 w 1723687"/>
              <a:gd name="connsiteY2" fmla="*/ 1544690 h 1544690"/>
              <a:gd name="connsiteX3" fmla="*/ 0 w 1723687"/>
              <a:gd name="connsiteY3" fmla="*/ 1544690 h 1544690"/>
              <a:gd name="connsiteX4" fmla="*/ 0 w 1723687"/>
              <a:gd name="connsiteY4" fmla="*/ 0 h 154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687" h="1544690">
                <a:moveTo>
                  <a:pt x="0" y="0"/>
                </a:moveTo>
                <a:lnTo>
                  <a:pt x="1723687" y="0"/>
                </a:lnTo>
                <a:lnTo>
                  <a:pt x="1723687" y="1544690"/>
                </a:lnTo>
                <a:lnTo>
                  <a:pt x="0" y="1544690"/>
                </a:lnTo>
                <a:lnTo>
                  <a:pt x="0" y="0"/>
                </a:lnTo>
                <a:close/>
              </a:path>
            </a:pathLst>
          </a:custGeom>
          <a:solidFill>
            <a:srgbClr val="CBCED5"/>
          </a:solidFill>
          <a:ln>
            <a:solidFill>
              <a:schemeClr val="accent4">
                <a:alpha val="90000"/>
              </a:schemeClr>
            </a:solidFill>
          </a:ln>
          <a:effectLst>
            <a:outerShdw blurRad="50800" dist="38100" dir="2700000" algn="t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8000" tIns="144000" rIns="144000" bIns="144000" numCol="1" spcCol="1270" anchor="ctr" anchorCtr="0">
            <a:spAutoFit/>
          </a:bodyPr>
          <a:lstStyle/>
          <a:p>
            <a:pPr marL="0" lvl="0" indent="0" algn="ctr" defTabSz="711200">
              <a:spcBef>
                <a:spcPct val="0"/>
              </a:spcBef>
              <a:spcAft>
                <a:spcPts val="0"/>
              </a:spcAft>
              <a:buFont typeface="Arial" panose="020B0604020202020204" pitchFamily="34" charset="0"/>
              <a:buNone/>
            </a:pPr>
            <a:r>
              <a:rPr lang="en-US" sz="1600" kern="1200" dirty="0">
                <a:solidFill>
                  <a:schemeClr val="bg1"/>
                </a:solidFill>
                <a:effectLst/>
                <a:latin typeface="+mn-lt"/>
                <a:ea typeface="+mn-ea"/>
                <a:cs typeface="+mn-cs"/>
              </a:rPr>
              <a:t>% HIV-positive children with TB started on </a:t>
            </a:r>
            <a:r>
              <a:rPr lang="en-US" sz="1600" dirty="0">
                <a:solidFill>
                  <a:schemeClr val="bg1"/>
                </a:solidFill>
              </a:rPr>
              <a:t>TPT</a:t>
            </a:r>
            <a:r>
              <a:rPr lang="en-US" sz="1600" kern="1200" dirty="0">
                <a:solidFill>
                  <a:schemeClr val="bg1"/>
                </a:solidFill>
                <a:effectLst/>
                <a:latin typeface="+mn-lt"/>
                <a:ea typeface="+mn-ea"/>
                <a:cs typeface="+mn-cs"/>
              </a:rPr>
              <a:t> </a:t>
            </a:r>
            <a:endParaRPr lang="en-GB" sz="1600" kern="1200" dirty="0">
              <a:solidFill>
                <a:schemeClr val="bg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6DA76-D8F1-4E27-AC17-23847AA16986}"/>
            </a:ext>
          </a:extLst>
        </p:cNvPr>
        <p:cNvGrpSpPr/>
        <p:nvPr/>
      </p:nvGrpSpPr>
      <p:grpSpPr>
        <a:xfrm>
          <a:off x="0" y="0"/>
          <a:ext cx="0" cy="0"/>
          <a:chOff x="0" y="0"/>
          <a:chExt cx="0" cy="0"/>
        </a:xfrm>
      </p:grpSpPr>
      <p:sp>
        <p:nvSpPr>
          <p:cNvPr id="12" name="TekstSylinder 11">
            <a:extLst>
              <a:ext uri="{FF2B5EF4-FFF2-40B4-BE49-F238E27FC236}">
                <a16:creationId xmlns:a16="http://schemas.microsoft.com/office/drawing/2014/main" id="{4738DA42-D011-6A00-BC9B-E0057D1B4F68}"/>
              </a:ext>
            </a:extLst>
          </p:cNvPr>
          <p:cNvSpPr txBox="1"/>
          <p:nvPr/>
        </p:nvSpPr>
        <p:spPr>
          <a:xfrm>
            <a:off x="695325" y="1420290"/>
            <a:ext cx="10656888" cy="2781793"/>
          </a:xfrm>
          <a:prstGeom prst="rect">
            <a:avLst/>
          </a:prstGeom>
          <a:solidFill>
            <a:schemeClr val="tx2">
              <a:lumMod val="95000"/>
            </a:schemeClr>
          </a:solidFill>
          <a:ln w="38100">
            <a:solidFill>
              <a:schemeClr val="tx1"/>
            </a:solidFill>
            <a:prstDash val="sysDot"/>
          </a:ln>
          <a:effectLst>
            <a:outerShdw blurRad="50800" dist="38100" dir="2700000" algn="tl" rotWithShape="0">
              <a:prstClr val="black">
                <a:alpha val="40000"/>
              </a:prstClr>
            </a:outerShdw>
          </a:effectLst>
        </p:spPr>
        <p:txBody>
          <a:bodyPr wrap="square" rtlCol="0">
            <a:noAutofit/>
          </a:bodyPr>
          <a:lstStyle/>
          <a:p>
            <a:pPr algn="ctr" defTabSz="609585" eaLnBrk="1" fontAlgn="auto" hangingPunct="1">
              <a:spcBef>
                <a:spcPts val="0"/>
              </a:spcBef>
              <a:spcAft>
                <a:spcPts val="0"/>
              </a:spcAft>
            </a:pPr>
            <a:endParaRPr lang="en-GB" sz="2400" b="1" dirty="0">
              <a:solidFill>
                <a:schemeClr val="bg1"/>
              </a:solidFill>
              <a:latin typeface="Calibri" panose="020F0502020204030204"/>
              <a:ea typeface="+mn-ea"/>
            </a:endParaRPr>
          </a:p>
          <a:p>
            <a:pPr algn="ctr" defTabSz="609585" eaLnBrk="1" fontAlgn="auto" hangingPunct="1">
              <a:spcBef>
                <a:spcPts val="0"/>
              </a:spcBef>
              <a:spcAft>
                <a:spcPts val="0"/>
              </a:spcAft>
            </a:pPr>
            <a:endParaRPr lang="en-GB" sz="2400" b="1" dirty="0">
              <a:solidFill>
                <a:schemeClr val="bg1"/>
              </a:solidFill>
              <a:latin typeface="Calibri" panose="020F0502020204030204"/>
              <a:ea typeface="+mn-ea"/>
            </a:endParaRPr>
          </a:p>
          <a:p>
            <a:pPr algn="ctr" defTabSz="609585" eaLnBrk="1" fontAlgn="auto" hangingPunct="1">
              <a:spcBef>
                <a:spcPts val="0"/>
              </a:spcBef>
              <a:spcAft>
                <a:spcPts val="0"/>
              </a:spcAft>
            </a:pPr>
            <a:endParaRPr lang="en-GB" sz="2400" b="1" dirty="0">
              <a:solidFill>
                <a:schemeClr val="bg1"/>
              </a:solidFill>
              <a:latin typeface="Calibri" panose="020F0502020204030204"/>
              <a:ea typeface="+mn-ea"/>
            </a:endParaRPr>
          </a:p>
          <a:p>
            <a:pPr algn="ctr" defTabSz="609585" eaLnBrk="1" fontAlgn="auto" hangingPunct="1">
              <a:spcBef>
                <a:spcPts val="0"/>
              </a:spcBef>
              <a:spcAft>
                <a:spcPts val="0"/>
              </a:spcAft>
            </a:pPr>
            <a:endParaRPr lang="en-GB" sz="1000" b="1" dirty="0">
              <a:solidFill>
                <a:schemeClr val="bg1"/>
              </a:solidFill>
              <a:latin typeface="Calibri" panose="020F0502020204030204"/>
              <a:ea typeface="+mn-ea"/>
            </a:endParaRPr>
          </a:p>
          <a:p>
            <a:pPr algn="ctr" defTabSz="609585" eaLnBrk="1" fontAlgn="auto" hangingPunct="1">
              <a:spcBef>
                <a:spcPts val="0"/>
              </a:spcBef>
              <a:spcAft>
                <a:spcPts val="0"/>
              </a:spcAft>
            </a:pPr>
            <a:r>
              <a:rPr lang="en-GB" sz="2400" b="1" dirty="0">
                <a:solidFill>
                  <a:schemeClr val="bg1"/>
                </a:solidFill>
                <a:latin typeface="Calibri" panose="020F0502020204030204"/>
                <a:ea typeface="+mn-ea"/>
              </a:rPr>
              <a:t>Facilities and district interact through:</a:t>
            </a:r>
          </a:p>
          <a:p>
            <a:pPr marL="2095500" lvl="4" indent="-190500" defTabSz="609585" eaLnBrk="1" fontAlgn="auto" hangingPunct="1">
              <a:spcBef>
                <a:spcPts val="0"/>
              </a:spcBef>
              <a:spcAft>
                <a:spcPts val="0"/>
              </a:spcAft>
              <a:buFont typeface="Arial" panose="020B0604020202020204" pitchFamily="34" charset="0"/>
              <a:buChar char="•"/>
            </a:pPr>
            <a:r>
              <a:rPr lang="en-GB" sz="2400" dirty="0">
                <a:solidFill>
                  <a:schemeClr val="bg1"/>
                </a:solidFill>
                <a:latin typeface="Calibri" panose="020F0502020204030204"/>
                <a:ea typeface="+mn-ea"/>
              </a:rPr>
              <a:t>Data-driven support visits</a:t>
            </a:r>
          </a:p>
          <a:p>
            <a:pPr marL="2095500" lvl="4" indent="-190500" defTabSz="609585" eaLnBrk="1" fontAlgn="auto" hangingPunct="1">
              <a:spcBef>
                <a:spcPts val="0"/>
              </a:spcBef>
              <a:spcAft>
                <a:spcPts val="0"/>
              </a:spcAft>
              <a:buFont typeface="Arial" panose="020B0604020202020204" pitchFamily="34" charset="0"/>
              <a:buChar char="•"/>
            </a:pPr>
            <a:r>
              <a:rPr lang="en-GB" sz="2400" dirty="0">
                <a:solidFill>
                  <a:schemeClr val="bg1"/>
                </a:solidFill>
                <a:latin typeface="Calibri" panose="020F0502020204030204"/>
                <a:ea typeface="+mn-ea"/>
              </a:rPr>
              <a:t>Data-driven performance review meetings</a:t>
            </a:r>
          </a:p>
          <a:p>
            <a:pPr marL="355600" lvl="1" indent="-173038" defTabSz="609585" eaLnBrk="1" fontAlgn="auto" hangingPunct="1">
              <a:spcBef>
                <a:spcPts val="0"/>
              </a:spcBef>
              <a:spcAft>
                <a:spcPts val="0"/>
              </a:spcAft>
              <a:buFont typeface="Arial" panose="020B0604020202020204" pitchFamily="34" charset="0"/>
              <a:buChar char="•"/>
            </a:pPr>
            <a:endParaRPr lang="en-GB" sz="2400" dirty="0">
              <a:solidFill>
                <a:schemeClr val="bg1"/>
              </a:solidFill>
              <a:latin typeface="Calibri" panose="020F0502020204030204"/>
              <a:ea typeface="+mn-ea"/>
            </a:endParaRPr>
          </a:p>
          <a:p>
            <a:pPr marL="355600" lvl="1" indent="-173038" defTabSz="609585" eaLnBrk="1" fontAlgn="auto" hangingPunct="1">
              <a:spcBef>
                <a:spcPts val="0"/>
              </a:spcBef>
              <a:spcAft>
                <a:spcPts val="0"/>
              </a:spcAft>
              <a:buFont typeface="Arial" panose="020B0604020202020204" pitchFamily="34" charset="0"/>
              <a:buChar char="•"/>
            </a:pPr>
            <a:endParaRPr lang="en-GB" sz="2400" dirty="0">
              <a:solidFill>
                <a:schemeClr val="bg1"/>
              </a:solidFill>
              <a:latin typeface="Calibri" panose="020F0502020204030204"/>
              <a:ea typeface="+mn-ea"/>
            </a:endParaRPr>
          </a:p>
        </p:txBody>
      </p:sp>
      <p:sp>
        <p:nvSpPr>
          <p:cNvPr id="7" name="Rectangle: Rounded Corners 6">
            <a:extLst>
              <a:ext uri="{FF2B5EF4-FFF2-40B4-BE49-F238E27FC236}">
                <a16:creationId xmlns:a16="http://schemas.microsoft.com/office/drawing/2014/main" id="{E4A11427-98C0-D5FD-327A-DCB43CBEA932}"/>
              </a:ext>
            </a:extLst>
          </p:cNvPr>
          <p:cNvSpPr/>
          <p:nvPr/>
        </p:nvSpPr>
        <p:spPr>
          <a:xfrm>
            <a:off x="2120900" y="1608511"/>
            <a:ext cx="2736010" cy="868480"/>
          </a:xfrm>
          <a:prstGeom prst="roundRect">
            <a:avLst/>
          </a:prstGeom>
          <a:solidFill>
            <a:schemeClr val="accent4"/>
          </a:solidFill>
          <a:ln w="28575">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eaLnBrk="1" fontAlgn="auto" hangingPunct="1">
              <a:spcBef>
                <a:spcPts val="0"/>
              </a:spcBef>
              <a:spcAft>
                <a:spcPts val="0"/>
              </a:spcAft>
            </a:pPr>
            <a:r>
              <a:rPr lang="en-GB" sz="2800" b="1" dirty="0">
                <a:solidFill>
                  <a:srgbClr val="132E5C"/>
                </a:solidFill>
                <a:latin typeface="Calibri" panose="020F0502020204030204"/>
              </a:rPr>
              <a:t>FACILITIES</a:t>
            </a:r>
            <a:endParaRPr lang="en-GB" sz="2400" dirty="0">
              <a:solidFill>
                <a:prstClr val="white"/>
              </a:solidFill>
              <a:latin typeface="Calibri" panose="020F0502020204030204"/>
            </a:endParaRPr>
          </a:p>
        </p:txBody>
      </p:sp>
      <p:sp>
        <p:nvSpPr>
          <p:cNvPr id="4" name="Rectangle: Rounded Corners 3">
            <a:extLst>
              <a:ext uri="{FF2B5EF4-FFF2-40B4-BE49-F238E27FC236}">
                <a16:creationId xmlns:a16="http://schemas.microsoft.com/office/drawing/2014/main" id="{2CDD7470-1391-5D72-592F-256B1AD8ED5A}"/>
              </a:ext>
            </a:extLst>
          </p:cNvPr>
          <p:cNvSpPr/>
          <p:nvPr/>
        </p:nvSpPr>
        <p:spPr>
          <a:xfrm>
            <a:off x="7335093" y="1606956"/>
            <a:ext cx="2405807" cy="868480"/>
          </a:xfrm>
          <a:prstGeom prst="roundRect">
            <a:avLst/>
          </a:prstGeom>
          <a:solidFill>
            <a:schemeClr val="accent4"/>
          </a:solidFill>
          <a:ln w="28575">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36000" bIns="288000" rtlCol="0" anchor="ctr"/>
          <a:lstStyle/>
          <a:p>
            <a:pPr defTabSz="609585" eaLnBrk="1" fontAlgn="auto" hangingPunct="1">
              <a:spcBef>
                <a:spcPts val="0"/>
              </a:spcBef>
              <a:spcAft>
                <a:spcPts val="0"/>
              </a:spcAft>
            </a:pPr>
            <a:endParaRPr lang="en-GB" sz="2400" dirty="0">
              <a:solidFill>
                <a:srgbClr val="132E5C"/>
              </a:solidFill>
              <a:latin typeface="Calibri" panose="020F0502020204030204"/>
            </a:endParaRPr>
          </a:p>
          <a:p>
            <a:pPr algn="ctr" defTabSz="609585" eaLnBrk="1" fontAlgn="auto" hangingPunct="1">
              <a:spcBef>
                <a:spcPts val="0"/>
              </a:spcBef>
              <a:spcAft>
                <a:spcPts val="0"/>
              </a:spcAft>
            </a:pPr>
            <a:r>
              <a:rPr lang="en-GB" sz="2800" b="1" dirty="0">
                <a:solidFill>
                  <a:srgbClr val="132E5C"/>
                </a:solidFill>
                <a:latin typeface="Calibri" panose="020F0502020204030204"/>
              </a:rPr>
              <a:t>DISTRICT</a:t>
            </a:r>
            <a:endParaRPr lang="en-GB" sz="2800" dirty="0">
              <a:solidFill>
                <a:srgbClr val="132E5C"/>
              </a:solidFill>
              <a:latin typeface="Calibri" panose="020F0502020204030204"/>
            </a:endParaRPr>
          </a:p>
        </p:txBody>
      </p:sp>
      <p:sp>
        <p:nvSpPr>
          <p:cNvPr id="2" name="Tittel 1">
            <a:extLst>
              <a:ext uri="{FF2B5EF4-FFF2-40B4-BE49-F238E27FC236}">
                <a16:creationId xmlns:a16="http://schemas.microsoft.com/office/drawing/2014/main" id="{D1451751-EEC4-3146-DEA9-EDA872D39041}"/>
              </a:ext>
            </a:extLst>
          </p:cNvPr>
          <p:cNvSpPr>
            <a:spLocks noGrp="1"/>
          </p:cNvSpPr>
          <p:nvPr>
            <p:ph type="title"/>
          </p:nvPr>
        </p:nvSpPr>
        <p:spPr/>
        <p:txBody>
          <a:bodyPr>
            <a:noAutofit/>
          </a:bodyPr>
          <a:lstStyle/>
          <a:p>
            <a:r>
              <a:rPr lang="en-GB" dirty="0"/>
              <a:t>Local use of TB data</a:t>
            </a:r>
          </a:p>
        </p:txBody>
      </p:sp>
      <p:sp>
        <p:nvSpPr>
          <p:cNvPr id="14" name="Pil: opp og ned 13">
            <a:extLst>
              <a:ext uri="{FF2B5EF4-FFF2-40B4-BE49-F238E27FC236}">
                <a16:creationId xmlns:a16="http://schemas.microsoft.com/office/drawing/2014/main" id="{132CC4A4-E398-897A-BE3B-D2470DD434D8}"/>
              </a:ext>
            </a:extLst>
          </p:cNvPr>
          <p:cNvSpPr/>
          <p:nvPr/>
        </p:nvSpPr>
        <p:spPr>
          <a:xfrm rot="5400000" flipV="1">
            <a:off x="5767397" y="1269672"/>
            <a:ext cx="797879" cy="1569217"/>
          </a:xfrm>
          <a:prstGeom prst="upDownArrow">
            <a:avLst/>
          </a:prstGeom>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eaLnBrk="1" fontAlgn="auto" hangingPunct="1">
              <a:spcBef>
                <a:spcPts val="0"/>
              </a:spcBef>
              <a:spcAft>
                <a:spcPts val="0"/>
              </a:spcAft>
            </a:pPr>
            <a:endParaRPr lang="nb-NO" sz="2400">
              <a:solidFill>
                <a:prstClr val="white"/>
              </a:solidFill>
              <a:latin typeface="Calibri" panose="020F0502020204030204"/>
            </a:endParaRPr>
          </a:p>
        </p:txBody>
      </p:sp>
      <p:sp>
        <p:nvSpPr>
          <p:cNvPr id="29" name="Rectangle 28">
            <a:extLst>
              <a:ext uri="{FF2B5EF4-FFF2-40B4-BE49-F238E27FC236}">
                <a16:creationId xmlns:a16="http://schemas.microsoft.com/office/drawing/2014/main" id="{030E5A3C-39AA-CE7C-FF07-A867FA6C110A}"/>
              </a:ext>
            </a:extLst>
          </p:cNvPr>
          <p:cNvSpPr/>
          <p:nvPr/>
        </p:nvSpPr>
        <p:spPr>
          <a:xfrm>
            <a:off x="4349768" y="4022212"/>
            <a:ext cx="3125313" cy="614401"/>
          </a:xfrm>
          <a:prstGeom prst="rect">
            <a:avLst/>
          </a:prstGeom>
          <a:solidFill>
            <a:srgbClr val="F3B329"/>
          </a:solid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eaLnBrk="1" fontAlgn="auto" hangingPunct="1">
              <a:spcBef>
                <a:spcPts val="0"/>
              </a:spcBef>
              <a:spcAft>
                <a:spcPts val="0"/>
              </a:spcAft>
              <a:defRPr/>
            </a:pPr>
            <a:r>
              <a:rPr lang="en-GB" sz="2800" b="1" dirty="0">
                <a:solidFill>
                  <a:srgbClr val="132E5C"/>
                </a:solidFill>
                <a:latin typeface="Calibri" panose="020F0502020204030204"/>
              </a:rPr>
              <a:t>Results in</a:t>
            </a:r>
            <a:r>
              <a:rPr lang="en-GB" sz="2800" dirty="0">
                <a:solidFill>
                  <a:srgbClr val="132E5C"/>
                </a:solidFill>
                <a:latin typeface="Calibri" panose="020F0502020204030204"/>
              </a:rPr>
              <a:t>: </a:t>
            </a:r>
          </a:p>
        </p:txBody>
      </p:sp>
      <p:sp>
        <p:nvSpPr>
          <p:cNvPr id="3" name="TextBox 2">
            <a:extLst>
              <a:ext uri="{FF2B5EF4-FFF2-40B4-BE49-F238E27FC236}">
                <a16:creationId xmlns:a16="http://schemas.microsoft.com/office/drawing/2014/main" id="{4D644DEE-F497-9984-C50B-7EC1C93D8F89}"/>
              </a:ext>
            </a:extLst>
          </p:cNvPr>
          <p:cNvSpPr txBox="1"/>
          <p:nvPr/>
        </p:nvSpPr>
        <p:spPr>
          <a:xfrm>
            <a:off x="701216" y="6226822"/>
            <a:ext cx="10252533" cy="246221"/>
          </a:xfrm>
          <a:prstGeom prst="rect">
            <a:avLst/>
          </a:prstGeom>
          <a:solidFill>
            <a:schemeClr val="bg2">
              <a:lumMod val="85000"/>
            </a:schemeClr>
          </a:solidFill>
          <a:effectLst>
            <a:outerShdw blurRad="50800" dist="38100" dir="2700000" algn="tl" rotWithShape="0">
              <a:prstClr val="black">
                <a:alpha val="40000"/>
              </a:prstClr>
            </a:outerShdw>
          </a:effectLst>
        </p:spPr>
        <p:txBody>
          <a:bodyPr wrap="square" rtlCol="0">
            <a:spAutoFit/>
          </a:bodyPr>
          <a:lstStyle/>
          <a:p>
            <a:r>
              <a:rPr lang="fi-FI" sz="1000" dirty="0">
                <a:solidFill>
                  <a:srgbClr val="002060"/>
                </a:solidFill>
                <a:latin typeface="+mn-lt"/>
              </a:rPr>
              <a:t>Modified from presentation by E Heldal, 2024</a:t>
            </a:r>
            <a:endParaRPr lang="en-ZW" sz="1000" dirty="0">
              <a:solidFill>
                <a:srgbClr val="002060"/>
              </a:solidFill>
              <a:latin typeface="+mn-lt"/>
            </a:endParaRPr>
          </a:p>
        </p:txBody>
      </p:sp>
      <p:sp>
        <p:nvSpPr>
          <p:cNvPr id="11" name="TextBox 10">
            <a:extLst>
              <a:ext uri="{FF2B5EF4-FFF2-40B4-BE49-F238E27FC236}">
                <a16:creationId xmlns:a16="http://schemas.microsoft.com/office/drawing/2014/main" id="{037522BB-F823-2394-B7CA-E81F1D3F8E6E}"/>
              </a:ext>
            </a:extLst>
          </p:cNvPr>
          <p:cNvSpPr txBox="1"/>
          <p:nvPr/>
        </p:nvSpPr>
        <p:spPr>
          <a:xfrm>
            <a:off x="695325" y="5171976"/>
            <a:ext cx="2714725" cy="702600"/>
          </a:xfrm>
          <a:prstGeom prst="rect">
            <a:avLst/>
          </a:prstGeom>
          <a:solidFill>
            <a:schemeClr val="bg1"/>
          </a:solidFill>
          <a:effectLst>
            <a:outerShdw blurRad="50800" dist="38100" dir="2700000" algn="tl" rotWithShape="0">
              <a:prstClr val="black">
                <a:alpha val="40000"/>
              </a:prstClr>
            </a:outerShdw>
          </a:effectLst>
        </p:spPr>
        <p:txBody>
          <a:bodyPr wrap="square" rtlCol="0" anchor="ctr">
            <a:noAutofit/>
          </a:bodyPr>
          <a:lstStyle/>
          <a:p>
            <a:pPr algn="ctr"/>
            <a:r>
              <a:rPr lang="en-US" sz="1800" dirty="0">
                <a:solidFill>
                  <a:schemeClr val="bg2"/>
                </a:solidFill>
                <a:effectLst/>
                <a:latin typeface="+mn-lt"/>
              </a:rPr>
              <a:t>Finding more children and adolescents  with TB</a:t>
            </a:r>
            <a:endParaRPr lang="en-GB" dirty="0">
              <a:solidFill>
                <a:schemeClr val="bg2"/>
              </a:solidFill>
              <a:latin typeface="+mn-lt"/>
            </a:endParaRPr>
          </a:p>
        </p:txBody>
      </p:sp>
      <p:sp>
        <p:nvSpPr>
          <p:cNvPr id="17" name="TextBox 16">
            <a:extLst>
              <a:ext uri="{FF2B5EF4-FFF2-40B4-BE49-F238E27FC236}">
                <a16:creationId xmlns:a16="http://schemas.microsoft.com/office/drawing/2014/main" id="{FAF82348-CFB1-455F-C861-33B14AB46156}"/>
              </a:ext>
            </a:extLst>
          </p:cNvPr>
          <p:cNvSpPr txBox="1"/>
          <p:nvPr/>
        </p:nvSpPr>
        <p:spPr>
          <a:xfrm>
            <a:off x="4349768" y="5171976"/>
            <a:ext cx="3125313" cy="702600"/>
          </a:xfrm>
          <a:prstGeom prst="rect">
            <a:avLst/>
          </a:prstGeom>
          <a:solidFill>
            <a:schemeClr val="bg1"/>
          </a:solidFill>
          <a:effectLst>
            <a:outerShdw blurRad="50800" dist="38100" dir="2700000" algn="tl" rotWithShape="0">
              <a:prstClr val="black">
                <a:alpha val="40000"/>
              </a:prstClr>
            </a:outerShdw>
          </a:effectLst>
        </p:spPr>
        <p:txBody>
          <a:bodyPr wrap="square" rtlCol="0" anchor="ctr">
            <a:noAutofit/>
          </a:bodyPr>
          <a:lstStyle/>
          <a:p>
            <a:pPr algn="ctr"/>
            <a:r>
              <a:rPr lang="en-US" sz="1800" dirty="0">
                <a:solidFill>
                  <a:schemeClr val="bg2"/>
                </a:solidFill>
                <a:effectLst/>
                <a:latin typeface="+mn-lt"/>
              </a:rPr>
              <a:t>Better TB treatment </a:t>
            </a:r>
          </a:p>
          <a:p>
            <a:pPr algn="ctr"/>
            <a:r>
              <a:rPr lang="en-US" sz="1800" dirty="0">
                <a:solidFill>
                  <a:schemeClr val="bg2"/>
                </a:solidFill>
                <a:effectLst/>
                <a:latin typeface="+mn-lt"/>
              </a:rPr>
              <a:t>outcomes</a:t>
            </a:r>
            <a:endParaRPr lang="en-GB" dirty="0">
              <a:solidFill>
                <a:schemeClr val="bg2"/>
              </a:solidFill>
              <a:latin typeface="+mn-lt"/>
            </a:endParaRPr>
          </a:p>
        </p:txBody>
      </p:sp>
      <p:sp>
        <p:nvSpPr>
          <p:cNvPr id="18" name="TextBox 17">
            <a:extLst>
              <a:ext uri="{FF2B5EF4-FFF2-40B4-BE49-F238E27FC236}">
                <a16:creationId xmlns:a16="http://schemas.microsoft.com/office/drawing/2014/main" id="{DC668514-FBBF-DA5F-09BB-10B7EAC21CED}"/>
              </a:ext>
            </a:extLst>
          </p:cNvPr>
          <p:cNvSpPr txBox="1"/>
          <p:nvPr/>
        </p:nvSpPr>
        <p:spPr>
          <a:xfrm>
            <a:off x="7943750" y="5171976"/>
            <a:ext cx="3408463" cy="702600"/>
          </a:xfrm>
          <a:prstGeom prst="rect">
            <a:avLst/>
          </a:prstGeom>
          <a:solidFill>
            <a:schemeClr val="bg1"/>
          </a:solidFill>
          <a:effectLst>
            <a:outerShdw blurRad="50800" dist="38100" dir="2700000" algn="tl" rotWithShape="0">
              <a:prstClr val="black">
                <a:alpha val="40000"/>
              </a:prstClr>
            </a:outerShdw>
          </a:effectLst>
        </p:spPr>
        <p:txBody>
          <a:bodyPr wrap="square" rtlCol="0" anchor="ctr">
            <a:noAutofit/>
          </a:bodyPr>
          <a:lstStyle/>
          <a:p>
            <a:pPr algn="ctr"/>
            <a:r>
              <a:rPr lang="en-US" sz="1800" dirty="0">
                <a:solidFill>
                  <a:schemeClr val="bg2"/>
                </a:solidFill>
                <a:effectLst/>
                <a:latin typeface="+mn-lt"/>
              </a:rPr>
              <a:t>More eligible child and adolescent contacts initiating and completing TPT</a:t>
            </a:r>
            <a:endParaRPr lang="en-GB" dirty="0">
              <a:solidFill>
                <a:schemeClr val="bg2"/>
              </a:solidFill>
              <a:latin typeface="+mn-lt"/>
            </a:endParaRPr>
          </a:p>
        </p:txBody>
      </p:sp>
      <p:grpSp>
        <p:nvGrpSpPr>
          <p:cNvPr id="6" name="Group 5">
            <a:extLst>
              <a:ext uri="{FF2B5EF4-FFF2-40B4-BE49-F238E27FC236}">
                <a16:creationId xmlns:a16="http://schemas.microsoft.com/office/drawing/2014/main" id="{149C7AC1-6DCE-0F3F-250F-CA145C633DF2}"/>
              </a:ext>
            </a:extLst>
          </p:cNvPr>
          <p:cNvGrpSpPr/>
          <p:nvPr/>
        </p:nvGrpSpPr>
        <p:grpSpPr>
          <a:xfrm>
            <a:off x="10655401" y="11663"/>
            <a:ext cx="695324" cy="989017"/>
            <a:chOff x="11292051" y="0"/>
            <a:chExt cx="576000" cy="989017"/>
          </a:xfrm>
        </p:grpSpPr>
        <p:grpSp>
          <p:nvGrpSpPr>
            <p:cNvPr id="9" name="Group 8">
              <a:extLst>
                <a:ext uri="{FF2B5EF4-FFF2-40B4-BE49-F238E27FC236}">
                  <a16:creationId xmlns:a16="http://schemas.microsoft.com/office/drawing/2014/main" id="{F15E7D6D-5CEB-DD29-3A30-042064E3BAE6}"/>
                </a:ext>
              </a:extLst>
            </p:cNvPr>
            <p:cNvGrpSpPr/>
            <p:nvPr/>
          </p:nvGrpSpPr>
          <p:grpSpPr>
            <a:xfrm>
              <a:off x="11292051" y="0"/>
              <a:ext cx="576000" cy="989017"/>
              <a:chOff x="5203556" y="0"/>
              <a:chExt cx="576000" cy="989017"/>
            </a:xfrm>
            <a:effectLst>
              <a:outerShdw blurRad="50800" dist="38100" dir="2700000" algn="tl" rotWithShape="0">
                <a:prstClr val="black">
                  <a:alpha val="40000"/>
                </a:prstClr>
              </a:outerShdw>
            </a:effectLst>
          </p:grpSpPr>
          <p:sp>
            <p:nvSpPr>
              <p:cNvPr id="22" name="Arrow: Pentagon 21">
                <a:extLst>
                  <a:ext uri="{FF2B5EF4-FFF2-40B4-BE49-F238E27FC236}">
                    <a16:creationId xmlns:a16="http://schemas.microsoft.com/office/drawing/2014/main" id="{B5D59697-87FE-6456-45B6-8928EEDB4C8D}"/>
                  </a:ext>
                </a:extLst>
              </p:cNvPr>
              <p:cNvSpPr/>
              <p:nvPr/>
            </p:nvSpPr>
            <p:spPr>
              <a:xfrm rot="5400000">
                <a:off x="5407204" y="616666"/>
                <a:ext cx="171043" cy="573660"/>
              </a:xfrm>
              <a:prstGeom prst="homePlate">
                <a:avLst/>
              </a:prstGeom>
              <a:solidFill>
                <a:srgbClr val="04367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srgbClr val="043673"/>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48C84D60-B94D-8135-94B4-C235EF39713E}"/>
                  </a:ext>
                </a:extLst>
              </p:cNvPr>
              <p:cNvSpPr txBox="1"/>
              <p:nvPr/>
            </p:nvSpPr>
            <p:spPr>
              <a:xfrm>
                <a:off x="5203556" y="0"/>
                <a:ext cx="576000" cy="889402"/>
              </a:xfrm>
              <a:prstGeom prst="rect">
                <a:avLst/>
              </a:prstGeom>
              <a:solidFill>
                <a:srgbClr val="043673"/>
              </a:solidFill>
              <a:ln w="57150">
                <a:noFill/>
                <a:prstDash val="dashDot"/>
              </a:ln>
            </p:spPr>
            <p:txBody>
              <a:bodyPr wrap="square" lIns="36000" tIns="576000" rIns="36000" bIns="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all" spc="0" normalizeH="0" baseline="0" noProof="0" dirty="0">
                    <a:ln>
                      <a:noFill/>
                    </a:ln>
                    <a:solidFill>
                      <a:srgbClr val="043673"/>
                    </a:solidFill>
                    <a:effectLst/>
                    <a:uLnTx/>
                    <a:uFillTx/>
                    <a:latin typeface="Calibri"/>
                    <a:ea typeface="+mn-ea"/>
                  </a:rPr>
                  <a:t>ADULT</a:t>
                </a:r>
                <a:r>
                  <a:rPr kumimoji="0" lang="en-US" sz="800" b="1" i="0" u="none" strike="noStrike" kern="0" cap="all" spc="0" normalizeH="0" baseline="0" noProof="0" dirty="0">
                    <a:ln>
                      <a:noFill/>
                    </a:ln>
                    <a:solidFill>
                      <a:srgbClr val="043673"/>
                    </a:solidFill>
                    <a:effectLst/>
                    <a:uLnTx/>
                    <a:uFillTx/>
                    <a:latin typeface="Calibri"/>
                    <a:ea typeface="+mn-ea"/>
                  </a:rPr>
                  <a:t> &amp; </a:t>
                </a:r>
                <a:br>
                  <a:rPr kumimoji="0" lang="en-US" sz="1000" b="1" i="0" u="none" strike="noStrike" kern="0" cap="all" spc="0" normalizeH="0" baseline="0" noProof="0" dirty="0">
                    <a:ln>
                      <a:noFill/>
                    </a:ln>
                    <a:solidFill>
                      <a:srgbClr val="043673"/>
                    </a:solidFill>
                    <a:effectLst/>
                    <a:uLnTx/>
                    <a:uFillTx/>
                    <a:latin typeface="Calibri"/>
                    <a:ea typeface="+mn-ea"/>
                  </a:rPr>
                </a:br>
                <a:r>
                  <a:rPr kumimoji="0" lang="en-US" sz="1000" b="1" i="0" u="none" strike="noStrike" kern="0" cap="all" spc="0" normalizeH="0" baseline="0" noProof="0" dirty="0">
                    <a:ln>
                      <a:noFill/>
                    </a:ln>
                    <a:solidFill>
                      <a:srgbClr val="043673"/>
                    </a:solidFill>
                    <a:effectLst/>
                    <a:uLnTx/>
                    <a:uFillTx/>
                    <a:latin typeface="Calibri"/>
                    <a:ea typeface="+mn-ea"/>
                  </a:rPr>
                  <a:t>CHILD</a:t>
                </a:r>
              </a:p>
            </p:txBody>
          </p:sp>
        </p:grpSp>
        <p:pic>
          <p:nvPicPr>
            <p:cNvPr id="19" name="Picture 18" descr="A blue and yellow gear with a globe and a pin pointer&#10;&#10;Description automatically generated">
              <a:extLst>
                <a:ext uri="{FF2B5EF4-FFF2-40B4-BE49-F238E27FC236}">
                  <a16:creationId xmlns:a16="http://schemas.microsoft.com/office/drawing/2014/main" id="{83D6C6D3-8B6E-778A-E672-637E73FC2CF0}"/>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r="40546"/>
            <a:stretch/>
          </p:blipFill>
          <p:spPr>
            <a:xfrm>
              <a:off x="11342415" y="39346"/>
              <a:ext cx="508847" cy="481424"/>
            </a:xfrm>
            <a:prstGeom prst="rect">
              <a:avLst/>
            </a:prstGeom>
          </p:spPr>
        </p:pic>
        <p:sp>
          <p:nvSpPr>
            <p:cNvPr id="20" name="TextBox 19">
              <a:extLst>
                <a:ext uri="{FF2B5EF4-FFF2-40B4-BE49-F238E27FC236}">
                  <a16:creationId xmlns:a16="http://schemas.microsoft.com/office/drawing/2014/main" id="{647070DE-739C-F58E-A642-B8B8DEB8B958}"/>
                </a:ext>
              </a:extLst>
            </p:cNvPr>
            <p:cNvSpPr txBox="1"/>
            <p:nvPr/>
          </p:nvSpPr>
          <p:spPr>
            <a:xfrm>
              <a:off x="11299523" y="505448"/>
              <a:ext cx="568528" cy="4154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700" b="1" i="0" u="none" strike="noStrike" kern="0" cap="none" spc="-20" normalizeH="0" baseline="0" noProof="0" dirty="0">
                  <a:ln>
                    <a:noFill/>
                  </a:ln>
                  <a:solidFill>
                    <a:srgbClr val="FFFFFF"/>
                  </a:solidFill>
                  <a:effectLst/>
                  <a:uLnTx/>
                  <a:uFillTx/>
                  <a:latin typeface="Calibri"/>
                  <a:ea typeface="+mn-ea"/>
                </a:rPr>
                <a:t>ADAPT TO LOCAL SETTING </a:t>
              </a:r>
              <a:endParaRPr kumimoji="0" lang="en-GB" sz="700" b="1" i="0" u="none" strike="noStrike" kern="0" cap="none" spc="-20" normalizeH="0" baseline="0" noProof="0" dirty="0">
                <a:ln>
                  <a:noFill/>
                </a:ln>
                <a:solidFill>
                  <a:srgbClr val="FFFFFF"/>
                </a:solidFill>
                <a:effectLst/>
                <a:uLnTx/>
                <a:uFillTx/>
                <a:latin typeface="Calibri"/>
                <a:ea typeface="+mn-ea"/>
              </a:endParaRPr>
            </a:p>
          </p:txBody>
        </p:sp>
      </p:grpSp>
      <p:cxnSp>
        <p:nvCxnSpPr>
          <p:cNvPr id="25" name="Straight Connector 24">
            <a:extLst>
              <a:ext uri="{FF2B5EF4-FFF2-40B4-BE49-F238E27FC236}">
                <a16:creationId xmlns:a16="http://schemas.microsoft.com/office/drawing/2014/main" id="{04316FF5-FCAC-A54B-63A3-B995EAC14CA5}"/>
              </a:ext>
            </a:extLst>
          </p:cNvPr>
          <p:cNvCxnSpPr>
            <a:cxnSpLocks/>
            <a:stCxn id="29" idx="2"/>
            <a:endCxn id="17" idx="0"/>
          </p:cNvCxnSpPr>
          <p:nvPr/>
        </p:nvCxnSpPr>
        <p:spPr>
          <a:xfrm>
            <a:off x="5912425" y="4636613"/>
            <a:ext cx="0" cy="5353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03417A4-7883-CA9F-4C9C-03F8522796FE}"/>
              </a:ext>
            </a:extLst>
          </p:cNvPr>
          <p:cNvCxnSpPr/>
          <p:nvPr/>
        </p:nvCxnSpPr>
        <p:spPr>
          <a:xfrm>
            <a:off x="1824803" y="4895019"/>
            <a:ext cx="817524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6B632EA-D260-E1D5-2931-665F9BB3E8C0}"/>
              </a:ext>
            </a:extLst>
          </p:cNvPr>
          <p:cNvCxnSpPr>
            <a:cxnSpLocks/>
          </p:cNvCxnSpPr>
          <p:nvPr/>
        </p:nvCxnSpPr>
        <p:spPr>
          <a:xfrm>
            <a:off x="1824803" y="4885244"/>
            <a:ext cx="0" cy="5353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1FDE76B-B74D-17DE-9CA7-92855B230157}"/>
              </a:ext>
            </a:extLst>
          </p:cNvPr>
          <p:cNvCxnSpPr>
            <a:cxnSpLocks/>
          </p:cNvCxnSpPr>
          <p:nvPr/>
        </p:nvCxnSpPr>
        <p:spPr>
          <a:xfrm>
            <a:off x="9981572" y="4893689"/>
            <a:ext cx="0" cy="535363"/>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381465"/>
      </p:ext>
    </p:extLst>
  </p:cSld>
  <p:clrMapOvr>
    <a:masterClrMapping/>
  </p:clrMapOvr>
  <mc:AlternateContent xmlns:mc="http://schemas.openxmlformats.org/markup-compatibility/2006" xmlns:p14="http://schemas.microsoft.com/office/powerpoint/2010/main">
    <mc:Choice Requires="p14">
      <p:transition p14:dur="0" advTm="108667"/>
    </mc:Choice>
    <mc:Fallback xmlns="">
      <p:transition advTm="108667"/>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EE76939-5836-D7CA-5797-7335D757457C}"/>
              </a:ext>
            </a:extLst>
          </p:cNvPr>
          <p:cNvSpPr txBox="1"/>
          <p:nvPr/>
        </p:nvSpPr>
        <p:spPr>
          <a:xfrm>
            <a:off x="-5372101" y="138498"/>
            <a:ext cx="5259379" cy="6001643"/>
          </a:xfrm>
          <a:prstGeom prst="rect">
            <a:avLst/>
          </a:prstGeom>
          <a:solidFill>
            <a:srgbClr val="FFFFFF"/>
          </a:solidFill>
          <a:ln w="57150">
            <a:solidFill>
              <a:srgbClr val="0060A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2400" b="1" i="0" u="none" strike="noStrike" kern="0" cap="none" spc="0" normalizeH="0" baseline="0" noProof="0" dirty="0">
                <a:ln>
                  <a:noFill/>
                </a:ln>
                <a:solidFill>
                  <a:srgbClr val="000000"/>
                </a:solidFill>
                <a:effectLst/>
                <a:uLnTx/>
                <a:uFillTx/>
                <a:latin typeface="Calibri"/>
                <a:ea typeface="+mn-ea"/>
              </a:rPr>
              <a:t>Note to facilitator: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1" i="0" u="none" strike="noStrike" kern="0" cap="none" spc="0" normalizeH="0" baseline="0" noProof="0" dirty="0">
              <a:ln>
                <a:noFill/>
              </a:ln>
              <a:solidFill>
                <a:srgbClr val="000000"/>
              </a:solidFill>
              <a:effectLst/>
              <a:uLnTx/>
              <a:uFillTx/>
              <a:latin typeface="Calibri"/>
              <a:ea typeface="+mn-ea"/>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1" i="0" u="none" strike="noStrike" kern="0" cap="none" spc="0" normalizeH="0" baseline="0" noProof="0" dirty="0">
              <a:ln>
                <a:noFill/>
              </a:ln>
              <a:solidFill>
                <a:srgbClr val="000000"/>
              </a:solidFill>
              <a:effectLst/>
              <a:uLnTx/>
              <a:uFillTx/>
              <a:latin typeface="Calibri"/>
              <a:ea typeface="+mn-ea"/>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1" i="0" u="none" strike="noStrike" kern="0" cap="none" spc="0" normalizeH="0" baseline="0" noProof="0" dirty="0">
              <a:ln>
                <a:noFill/>
              </a:ln>
              <a:solidFill>
                <a:srgbClr val="000000"/>
              </a:solidFill>
              <a:effectLst/>
              <a:uLnTx/>
              <a:uFillTx/>
              <a:latin typeface="Calibri"/>
              <a:ea typeface="+mn-ea"/>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1" i="0" u="none" strike="noStrike" kern="0" cap="none" spc="0" normalizeH="0" baseline="0" noProof="0" dirty="0">
              <a:ln>
                <a:noFill/>
              </a:ln>
              <a:solidFill>
                <a:srgbClr val="000000"/>
              </a:solidFill>
              <a:effectLst/>
              <a:uLnTx/>
              <a:uFillTx/>
              <a:latin typeface="Calibri"/>
              <a:ea typeface="+mn-e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1" i="1" u="none" strike="noStrike" kern="0" cap="none" spc="0" normalizeH="0" baseline="0" noProof="0" dirty="0">
              <a:ln>
                <a:noFill/>
              </a:ln>
              <a:solidFill>
                <a:srgbClr val="000000"/>
              </a:solidFill>
              <a:effectLst/>
              <a:uLnTx/>
              <a:uFillTx/>
              <a:latin typeface="Calibri"/>
              <a:ea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0060A0"/>
                </a:solidFill>
                <a:effectLst/>
                <a:uLnTx/>
                <a:uFillTx/>
                <a:latin typeface="Calibri"/>
                <a:ea typeface="+mn-ea"/>
              </a:rPr>
              <a:t>A short video clip has been embedded into the presentation here. It has animations that highlight relevant numbers in the data table so that the audience can follow along. Ensure you have audio facilities available for your session. </a:t>
            </a:r>
          </a:p>
          <a:p>
            <a:pPr marL="0" marR="0" lvl="0" indent="0" defTabSz="914400" eaLnBrk="1" fontAlgn="auto" latinLnBrk="0" hangingPunct="1">
              <a:lnSpc>
                <a:spcPct val="100000"/>
              </a:lnSpc>
              <a:spcBef>
                <a:spcPts val="0"/>
              </a:spcBef>
              <a:spcAft>
                <a:spcPts val="0"/>
              </a:spcAft>
              <a:buClrTx/>
              <a:buSzTx/>
              <a:buFontTx/>
              <a:buNone/>
              <a:tabLst/>
              <a:defRPr/>
            </a:pPr>
            <a:endParaRPr lang="en-US" i="1" kern="0" dirty="0">
              <a:solidFill>
                <a:srgbClr val="0060A0"/>
              </a:solidFill>
              <a:latin typeface="Calibri"/>
              <a:ea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0060A0"/>
                </a:solidFill>
                <a:effectLst/>
                <a:uLnTx/>
                <a:uFillTx/>
                <a:latin typeface="Calibri"/>
                <a:ea typeface="+mn-ea"/>
              </a:rPr>
              <a:t>The video will start automatically once presenter clicks or presses space bar or the arrow keys on the keyboard </a:t>
            </a:r>
            <a:r>
              <a:rPr kumimoji="0" lang="en-US" sz="1800" b="0" i="1" u="none" strike="noStrike" kern="0" cap="none" spc="0" normalizeH="0" baseline="0" noProof="0" dirty="0" err="1">
                <a:ln>
                  <a:noFill/>
                </a:ln>
                <a:solidFill>
                  <a:srgbClr val="0060A0"/>
                </a:solidFill>
                <a:effectLst/>
                <a:uLnTx/>
                <a:uFillTx/>
                <a:latin typeface="Calibri"/>
                <a:ea typeface="+mn-ea"/>
              </a:rPr>
              <a:t>whe</a:t>
            </a:r>
            <a:r>
              <a:rPr lang="en-US" i="1" kern="0" dirty="0">
                <a:solidFill>
                  <a:srgbClr val="0060A0"/>
                </a:solidFill>
                <a:latin typeface="Calibri"/>
                <a:ea typeface="+mn-ea"/>
              </a:rPr>
              <a:t>n </a:t>
            </a:r>
            <a:r>
              <a:rPr kumimoji="0" lang="en-US" sz="1800" b="0" i="1" u="none" strike="noStrike" kern="0" cap="none" spc="0" normalizeH="0" baseline="0" noProof="0" dirty="0">
                <a:ln>
                  <a:noFill/>
                </a:ln>
                <a:solidFill>
                  <a:srgbClr val="0060A0"/>
                </a:solidFill>
                <a:effectLst/>
                <a:uLnTx/>
                <a:uFillTx/>
                <a:latin typeface="Calibri"/>
                <a:ea typeface="+mn-ea"/>
              </a:rPr>
              <a:t>in presenter mode. </a:t>
            </a:r>
          </a:p>
          <a:p>
            <a:pPr marL="0" marR="0" lvl="0" indent="0" defTabSz="914400" eaLnBrk="1" fontAlgn="auto" latinLnBrk="0" hangingPunct="1">
              <a:lnSpc>
                <a:spcPct val="100000"/>
              </a:lnSpc>
              <a:spcBef>
                <a:spcPts val="0"/>
              </a:spcBef>
              <a:spcAft>
                <a:spcPts val="0"/>
              </a:spcAft>
              <a:buClrTx/>
              <a:buSzTx/>
              <a:buFontTx/>
              <a:buNone/>
              <a:tabLst/>
              <a:defRPr/>
            </a:pPr>
            <a:endParaRPr lang="en-US" i="1" kern="0" dirty="0">
              <a:solidFill>
                <a:srgbClr val="0060A0"/>
              </a:solidFill>
              <a:latin typeface="Calibri"/>
              <a:ea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0060A0"/>
                </a:solidFill>
                <a:effectLst/>
                <a:uLnTx/>
                <a:uFillTx/>
                <a:latin typeface="Calibri"/>
                <a:ea typeface="+mn-ea"/>
              </a:rPr>
              <a:t>If you are unable to arrange audio facilities (e.g. speakers) for your session, then there is a manual version, without the video, saved in the resources folder that you can walk the audience through yourself. </a:t>
            </a:r>
          </a:p>
        </p:txBody>
      </p:sp>
      <p:sp>
        <p:nvSpPr>
          <p:cNvPr id="6" name="TextBox 5">
            <a:extLst>
              <a:ext uri="{FF2B5EF4-FFF2-40B4-BE49-F238E27FC236}">
                <a16:creationId xmlns:a16="http://schemas.microsoft.com/office/drawing/2014/main" id="{52CAD5E9-DF68-CAC2-D9DB-C0D40964B32D}"/>
              </a:ext>
            </a:extLst>
          </p:cNvPr>
          <p:cNvSpPr txBox="1"/>
          <p:nvPr/>
        </p:nvSpPr>
        <p:spPr>
          <a:xfrm>
            <a:off x="-4748224" y="595698"/>
            <a:ext cx="4011624" cy="665877"/>
          </a:xfrm>
          <a:prstGeom prst="rect">
            <a:avLst/>
          </a:prstGeom>
          <a:solidFill>
            <a:srgbClr val="DBF2FD"/>
          </a:solidFill>
          <a:ln>
            <a:solidFill>
              <a:srgbClr val="DBF2FD"/>
            </a:solidFill>
          </a:ln>
          <a:effectLst>
            <a:outerShdw blurRad="50800" dist="38100" dir="2700000" algn="tl" rotWithShape="0">
              <a:prstClr val="black">
                <a:alpha val="40000"/>
              </a:prstClr>
            </a:outerShdw>
          </a:effectLst>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ZA" sz="1800" b="1" i="0" u="none" strike="noStrike" kern="0" cap="none" spc="0" normalizeH="0" baseline="0" noProof="0" dirty="0">
                <a:ln>
                  <a:noFill/>
                </a:ln>
                <a:solidFill>
                  <a:srgbClr val="000000"/>
                </a:solidFill>
                <a:effectLst/>
                <a:uLnTx/>
                <a:uFillTx/>
                <a:latin typeface="Calibri"/>
                <a:ea typeface="+mn-ea"/>
              </a:rPr>
              <a:t>	Click for audible instructions</a:t>
            </a:r>
            <a:endParaRPr kumimoji="0" lang="en-GB" sz="1800" b="0" i="0" u="none" strike="noStrike" kern="0" cap="none" spc="0" normalizeH="0" baseline="0" noProof="0" dirty="0">
              <a:ln>
                <a:noFill/>
              </a:ln>
              <a:solidFill>
                <a:srgbClr val="043673"/>
              </a:solidFill>
              <a:effectLst/>
              <a:uLnTx/>
              <a:uFillTx/>
              <a:latin typeface="Calibri"/>
              <a:ea typeface="+mn-ea"/>
            </a:endParaRPr>
          </a:p>
        </p:txBody>
      </p:sp>
      <p:pic>
        <p:nvPicPr>
          <p:cNvPr id="8" name="26">
            <a:hlinkClick r:id="" action="ppaction://media"/>
            <a:extLst>
              <a:ext uri="{FF2B5EF4-FFF2-40B4-BE49-F238E27FC236}">
                <a16:creationId xmlns:a16="http://schemas.microsoft.com/office/drawing/2014/main" id="{C1BD1FD4-F5A6-E65A-DF24-A3148E42FCDA}"/>
              </a:ext>
            </a:extLst>
          </p:cNvPr>
          <p:cNvPicPr>
            <a:picLocks noChangeAspect="1"/>
          </p:cNvPicPr>
          <p:nvPr>
            <a:audioFile r:link="rId2"/>
            <p:extLst>
              <p:ext uri="{DAA4B4D4-6D71-4841-9C94-3DE7FCFB9230}">
                <p14:media xmlns:p14="http://schemas.microsoft.com/office/powerpoint/2010/main" r:embed="rId1"/>
              </p:ext>
            </p:extLst>
          </p:nvPr>
        </p:nvPicPr>
        <p:blipFill>
          <a:blip r:embed="rId7">
            <a:biLevel thresh="75000"/>
          </a:blip>
          <a:stretch>
            <a:fillRect/>
          </a:stretch>
        </p:blipFill>
        <p:spPr>
          <a:xfrm>
            <a:off x="-4454525" y="717859"/>
            <a:ext cx="487363" cy="487363"/>
          </a:xfrm>
          <a:prstGeom prst="rect">
            <a:avLst/>
          </a:prstGeom>
        </p:spPr>
      </p:pic>
      <p:pic>
        <p:nvPicPr>
          <p:cNvPr id="2" name="Video Module 7">
            <a:hlinkClick r:id="" action="ppaction://media"/>
            <a:extLst>
              <a:ext uri="{FF2B5EF4-FFF2-40B4-BE49-F238E27FC236}">
                <a16:creationId xmlns:a16="http://schemas.microsoft.com/office/drawing/2014/main" id="{5DDD93D5-A483-4D50-81A2-BF90E5A9A38F}"/>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45189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96"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827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52CE0-5D9B-F7AA-71E1-DB69009E93B8}"/>
              </a:ext>
            </a:extLst>
          </p:cNvPr>
          <p:cNvSpPr>
            <a:spLocks noGrp="1"/>
          </p:cNvSpPr>
          <p:nvPr>
            <p:ph type="title"/>
          </p:nvPr>
        </p:nvSpPr>
        <p:spPr/>
        <p:txBody>
          <a:bodyPr>
            <a:normAutofit fontScale="90000"/>
          </a:bodyPr>
          <a:lstStyle/>
          <a:p>
            <a:r>
              <a:rPr lang="en-US" dirty="0"/>
              <a:t>Continuous Quality Improvement (CQI) and </a:t>
            </a:r>
            <a:br>
              <a:rPr lang="en-US" dirty="0"/>
            </a:br>
            <a:r>
              <a:rPr lang="en-US" dirty="0"/>
              <a:t>local TB data use </a:t>
            </a:r>
            <a:endParaRPr lang="en-GB" dirty="0"/>
          </a:p>
        </p:txBody>
      </p:sp>
      <p:sp>
        <p:nvSpPr>
          <p:cNvPr id="3" name="Text Placeholder 2">
            <a:extLst>
              <a:ext uri="{FF2B5EF4-FFF2-40B4-BE49-F238E27FC236}">
                <a16:creationId xmlns:a16="http://schemas.microsoft.com/office/drawing/2014/main" id="{51068F8F-8BD8-80D7-62D7-D3F8B5B21B50}"/>
              </a:ext>
            </a:extLst>
          </p:cNvPr>
          <p:cNvSpPr>
            <a:spLocks noGrp="1"/>
          </p:cNvSpPr>
          <p:nvPr>
            <p:ph type="body" sz="quarter" idx="10"/>
          </p:nvPr>
        </p:nvSpPr>
        <p:spPr>
          <a:xfrm>
            <a:off x="714210" y="1418322"/>
            <a:ext cx="6068332" cy="4216539"/>
          </a:xfrm>
        </p:spPr>
        <p:txBody>
          <a:bodyPr>
            <a:normAutofit lnSpcReduction="10000"/>
          </a:bodyPr>
          <a:lstStyle/>
          <a:p>
            <a:pPr>
              <a:lnSpc>
                <a:spcPct val="90000"/>
              </a:lnSpc>
              <a:spcAft>
                <a:spcPts val="1200"/>
              </a:spcAft>
            </a:pPr>
            <a:r>
              <a:rPr lang="en-US" sz="2000" b="1" dirty="0"/>
              <a:t>Local</a:t>
            </a:r>
            <a:r>
              <a:rPr lang="en-US" sz="2000" dirty="0"/>
              <a:t> use of routine TB data for </a:t>
            </a:r>
            <a:r>
              <a:rPr lang="en-US" sz="2000" b="1" dirty="0"/>
              <a:t>decision making </a:t>
            </a:r>
            <a:r>
              <a:rPr lang="en-US" sz="2000" dirty="0"/>
              <a:t>starts at </a:t>
            </a:r>
            <a:r>
              <a:rPr lang="en-US" sz="2000" b="1" dirty="0"/>
              <a:t>facility level</a:t>
            </a:r>
            <a:r>
              <a:rPr lang="en-US" sz="2000" dirty="0"/>
              <a:t>.</a:t>
            </a:r>
          </a:p>
          <a:p>
            <a:pPr>
              <a:lnSpc>
                <a:spcPct val="90000"/>
              </a:lnSpc>
              <a:spcAft>
                <a:spcPts val="1200"/>
              </a:spcAft>
            </a:pPr>
            <a:r>
              <a:rPr lang="en-US" sz="2000" dirty="0"/>
              <a:t>Proceeds to </a:t>
            </a:r>
            <a:r>
              <a:rPr lang="en-US" sz="2000" b="1" dirty="0"/>
              <a:t>sub-national (district and provincial) </a:t>
            </a:r>
            <a:r>
              <a:rPr lang="en-US" sz="2000" dirty="0"/>
              <a:t>levels.</a:t>
            </a:r>
          </a:p>
          <a:p>
            <a:pPr>
              <a:lnSpc>
                <a:spcPct val="90000"/>
              </a:lnSpc>
              <a:spcAft>
                <a:spcPts val="3600"/>
              </a:spcAft>
            </a:pPr>
            <a:r>
              <a:rPr lang="en-US" sz="2000" dirty="0"/>
              <a:t>Systematic tabulation and analysis of TB and TB infection data, e.g., quarterly or monthly.</a:t>
            </a:r>
          </a:p>
          <a:p>
            <a:pPr>
              <a:lnSpc>
                <a:spcPct val="90000"/>
              </a:lnSpc>
              <a:spcAft>
                <a:spcPts val="3600"/>
              </a:spcAft>
            </a:pPr>
            <a:r>
              <a:rPr lang="en-US" sz="2000" dirty="0"/>
              <a:t>Assessment of </a:t>
            </a:r>
            <a:r>
              <a:rPr lang="en-US" sz="2000" b="1" dirty="0"/>
              <a:t>cascades</a:t>
            </a:r>
            <a:r>
              <a:rPr lang="en-US" sz="2000" dirty="0"/>
              <a:t> for case finding and holding and contact management and TPT.  </a:t>
            </a:r>
          </a:p>
          <a:p>
            <a:pPr>
              <a:lnSpc>
                <a:spcPct val="90000"/>
              </a:lnSpc>
              <a:spcAft>
                <a:spcPts val="1200"/>
              </a:spcAft>
            </a:pPr>
            <a:r>
              <a:rPr lang="en-US" sz="2000" b="1" dirty="0"/>
              <a:t>Transforms quality of services</a:t>
            </a:r>
            <a:r>
              <a:rPr lang="en-US" sz="2000" dirty="0"/>
              <a:t>.</a:t>
            </a:r>
            <a:r>
              <a:rPr lang="en-US" sz="2000" b="1" dirty="0"/>
              <a:t> </a:t>
            </a:r>
          </a:p>
          <a:p>
            <a:pPr>
              <a:lnSpc>
                <a:spcPct val="90000"/>
              </a:lnSpc>
              <a:spcAft>
                <a:spcPts val="1200"/>
              </a:spcAft>
            </a:pPr>
            <a:r>
              <a:rPr lang="en-US" sz="2000" dirty="0"/>
              <a:t>Integrate data use into support </a:t>
            </a:r>
            <a:r>
              <a:rPr lang="en-US" sz="2000" b="1" dirty="0"/>
              <a:t>supervision</a:t>
            </a:r>
            <a:r>
              <a:rPr lang="en-US" sz="2000" dirty="0"/>
              <a:t> and performance review meetings.</a:t>
            </a:r>
            <a:endParaRPr lang="en-GB" sz="2000" dirty="0"/>
          </a:p>
        </p:txBody>
      </p:sp>
      <p:pic>
        <p:nvPicPr>
          <p:cNvPr id="7" name="Picture 6">
            <a:extLst>
              <a:ext uri="{FF2B5EF4-FFF2-40B4-BE49-F238E27FC236}">
                <a16:creationId xmlns:a16="http://schemas.microsoft.com/office/drawing/2014/main" id="{D112DC66-46E9-7BBF-3202-3E8F25845EB8}"/>
              </a:ext>
            </a:extLst>
          </p:cNvPr>
          <p:cNvPicPr>
            <a:picLocks noChangeAspect="1"/>
          </p:cNvPicPr>
          <p:nvPr/>
        </p:nvPicPr>
        <p:blipFill rotWithShape="1">
          <a:blip r:embed="rId3"/>
          <a:srcRect l="5118" t="1238" r="4611"/>
          <a:stretch/>
        </p:blipFill>
        <p:spPr>
          <a:xfrm>
            <a:off x="8161019" y="3512820"/>
            <a:ext cx="2369821" cy="2249194"/>
          </a:xfrm>
          <a:prstGeom prst="ellipse">
            <a:avLst/>
          </a:prstGeom>
          <a:effectLst>
            <a:outerShdw blurRad="50800" dist="38100" dir="2700000" algn="tl" rotWithShape="0">
              <a:prstClr val="black">
                <a:alpha val="40000"/>
              </a:prstClr>
            </a:outerShdw>
          </a:effectLst>
        </p:spPr>
      </p:pic>
      <p:sp>
        <p:nvSpPr>
          <p:cNvPr id="8" name="Trapezoid 7">
            <a:extLst>
              <a:ext uri="{FF2B5EF4-FFF2-40B4-BE49-F238E27FC236}">
                <a16:creationId xmlns:a16="http://schemas.microsoft.com/office/drawing/2014/main" id="{CBFB65E0-EC06-74D8-2F16-17D4D5495863}"/>
              </a:ext>
            </a:extLst>
          </p:cNvPr>
          <p:cNvSpPr/>
          <p:nvPr/>
        </p:nvSpPr>
        <p:spPr>
          <a:xfrm>
            <a:off x="7729538" y="1396550"/>
            <a:ext cx="3219451" cy="393700"/>
          </a:xfrm>
          <a:prstGeom prst="trapezoid">
            <a:avLst/>
          </a:prstGeom>
          <a:solidFill>
            <a:schemeClr val="bg2"/>
          </a:solidFill>
          <a:ln>
            <a:solidFill>
              <a:srgbClr val="043673"/>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1600" dirty="0">
                <a:solidFill>
                  <a:srgbClr val="084B8E"/>
                </a:solidFill>
              </a:rPr>
              <a:t>What are we trying to accomplish? </a:t>
            </a:r>
            <a:endParaRPr lang="en-GB" sz="1600" dirty="0">
              <a:solidFill>
                <a:srgbClr val="084B8E"/>
              </a:solidFill>
            </a:endParaRPr>
          </a:p>
        </p:txBody>
      </p:sp>
      <p:sp>
        <p:nvSpPr>
          <p:cNvPr id="9" name="Trapezoid 8">
            <a:extLst>
              <a:ext uri="{FF2B5EF4-FFF2-40B4-BE49-F238E27FC236}">
                <a16:creationId xmlns:a16="http://schemas.microsoft.com/office/drawing/2014/main" id="{6A001B13-3642-36E0-1D0B-A45EBC9D29E4}"/>
              </a:ext>
            </a:extLst>
          </p:cNvPr>
          <p:cNvSpPr/>
          <p:nvPr/>
        </p:nvSpPr>
        <p:spPr>
          <a:xfrm>
            <a:off x="7598908" y="1983016"/>
            <a:ext cx="3483430" cy="519431"/>
          </a:xfrm>
          <a:prstGeom prst="trapezoid">
            <a:avLst/>
          </a:prstGeom>
          <a:solidFill>
            <a:schemeClr val="bg2"/>
          </a:solidFill>
          <a:ln>
            <a:solidFill>
              <a:srgbClr val="043673"/>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1600" dirty="0">
                <a:solidFill>
                  <a:srgbClr val="084B8E"/>
                </a:solidFill>
              </a:rPr>
              <a:t>How will we know that a </a:t>
            </a:r>
          </a:p>
          <a:p>
            <a:pPr algn="ctr"/>
            <a:r>
              <a:rPr lang="en-ZA" sz="1600" dirty="0">
                <a:solidFill>
                  <a:srgbClr val="084B8E"/>
                </a:solidFill>
              </a:rPr>
              <a:t>change is an improvement?</a:t>
            </a:r>
            <a:endParaRPr lang="en-GB" sz="1600" dirty="0">
              <a:solidFill>
                <a:srgbClr val="084B8E"/>
              </a:solidFill>
            </a:endParaRPr>
          </a:p>
        </p:txBody>
      </p:sp>
      <p:sp>
        <p:nvSpPr>
          <p:cNvPr id="10" name="Trapezoid 9">
            <a:extLst>
              <a:ext uri="{FF2B5EF4-FFF2-40B4-BE49-F238E27FC236}">
                <a16:creationId xmlns:a16="http://schemas.microsoft.com/office/drawing/2014/main" id="{298C44AF-7D4E-4762-F8CC-48DF054CC79F}"/>
              </a:ext>
            </a:extLst>
          </p:cNvPr>
          <p:cNvSpPr/>
          <p:nvPr/>
        </p:nvSpPr>
        <p:spPr>
          <a:xfrm>
            <a:off x="7468960" y="2695213"/>
            <a:ext cx="3740606" cy="519431"/>
          </a:xfrm>
          <a:prstGeom prst="trapezoid">
            <a:avLst/>
          </a:prstGeom>
          <a:solidFill>
            <a:schemeClr val="bg2"/>
          </a:solidFill>
          <a:ln>
            <a:solidFill>
              <a:srgbClr val="043673"/>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1600" dirty="0">
                <a:solidFill>
                  <a:srgbClr val="084B8E"/>
                </a:solidFill>
              </a:rPr>
              <a:t>What changes can we make that will result in improvement?</a:t>
            </a:r>
            <a:endParaRPr lang="en-GB" sz="1600" dirty="0">
              <a:solidFill>
                <a:srgbClr val="084B8E"/>
              </a:solidFill>
            </a:endParaRPr>
          </a:p>
        </p:txBody>
      </p:sp>
      <p:sp>
        <p:nvSpPr>
          <p:cNvPr id="13" name="Arrow: Curved Left 12">
            <a:extLst>
              <a:ext uri="{FF2B5EF4-FFF2-40B4-BE49-F238E27FC236}">
                <a16:creationId xmlns:a16="http://schemas.microsoft.com/office/drawing/2014/main" id="{95C9D02A-708F-7809-98A8-233ECC55A407}"/>
              </a:ext>
            </a:extLst>
          </p:cNvPr>
          <p:cNvSpPr/>
          <p:nvPr/>
        </p:nvSpPr>
        <p:spPr>
          <a:xfrm rot="533842">
            <a:off x="10792570" y="3388465"/>
            <a:ext cx="416989" cy="1140273"/>
          </a:xfrm>
          <a:prstGeom prst="curvedLeftArrow">
            <a:avLst>
              <a:gd name="adj1" fmla="val 29056"/>
              <a:gd name="adj2" fmla="val 86331"/>
              <a:gd name="adj3" fmla="val 35139"/>
            </a:avLst>
          </a:prstGeom>
          <a:gradFill>
            <a:gsLst>
              <a:gs pos="0">
                <a:srgbClr val="076A9D"/>
              </a:gs>
              <a:gs pos="74000">
                <a:srgbClr val="076A9D"/>
              </a:gs>
              <a:gs pos="83000">
                <a:schemeClr val="accent5"/>
              </a:gs>
              <a:gs pos="100000">
                <a:schemeClr val="accent4"/>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Arrow: Curved Left 13">
            <a:extLst>
              <a:ext uri="{FF2B5EF4-FFF2-40B4-BE49-F238E27FC236}">
                <a16:creationId xmlns:a16="http://schemas.microsoft.com/office/drawing/2014/main" id="{42DAED2C-BEEB-B674-B023-31440EDED44D}"/>
              </a:ext>
            </a:extLst>
          </p:cNvPr>
          <p:cNvSpPr/>
          <p:nvPr/>
        </p:nvSpPr>
        <p:spPr>
          <a:xfrm rot="10531927">
            <a:off x="7436507" y="3393920"/>
            <a:ext cx="414232" cy="1177240"/>
          </a:xfrm>
          <a:prstGeom prst="curvedLeftArrow">
            <a:avLst>
              <a:gd name="adj1" fmla="val 26490"/>
              <a:gd name="adj2" fmla="val 78353"/>
              <a:gd name="adj3" fmla="val 40306"/>
            </a:avLst>
          </a:prstGeom>
          <a:gradFill>
            <a:gsLst>
              <a:gs pos="0">
                <a:srgbClr val="076A9D"/>
              </a:gs>
              <a:gs pos="74000">
                <a:srgbClr val="076A9D"/>
              </a:gs>
              <a:gs pos="83000">
                <a:schemeClr val="accent5"/>
              </a:gs>
              <a:gs pos="100000">
                <a:schemeClr val="accent4"/>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509606533"/>
      </p:ext>
    </p:extLst>
  </p:cSld>
  <p:clrMapOvr>
    <a:masterClrMapping/>
  </p:clrMapOvr>
  <mc:AlternateContent xmlns:mc="http://schemas.openxmlformats.org/markup-compatibility/2006" xmlns:p14="http://schemas.microsoft.com/office/powerpoint/2010/main">
    <mc:Choice Requires="p14">
      <p:transition p14:dur="0" advTm="50850"/>
    </mc:Choice>
    <mc:Fallback xmlns="">
      <p:transition advTm="5085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89D651F-D882-2558-69CF-48224860E516}"/>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200000"/>
                    </a14:imgEffect>
                    <a14:imgEffect>
                      <a14:brightnessContrast bright="40000" contrast="40000"/>
                    </a14:imgEffect>
                  </a14:imgLayer>
                </a14:imgProps>
              </a:ext>
            </a:extLst>
          </a:blip>
          <a:stretch>
            <a:fillRect/>
          </a:stretch>
        </p:blipFill>
        <p:spPr>
          <a:xfrm>
            <a:off x="1893527" y="794932"/>
            <a:ext cx="8079997" cy="1958787"/>
          </a:xfrm>
          <a:prstGeom prst="rect">
            <a:avLst/>
          </a:prstGeom>
        </p:spPr>
      </p:pic>
      <p:sp>
        <p:nvSpPr>
          <p:cNvPr id="2" name="Title 1">
            <a:extLst>
              <a:ext uri="{FF2B5EF4-FFF2-40B4-BE49-F238E27FC236}">
                <a16:creationId xmlns:a16="http://schemas.microsoft.com/office/drawing/2014/main" id="{31F9696C-27FA-46B4-A408-AD8DDD1CC723}"/>
              </a:ext>
            </a:extLst>
          </p:cNvPr>
          <p:cNvSpPr>
            <a:spLocks noGrp="1"/>
          </p:cNvSpPr>
          <p:nvPr>
            <p:ph type="title"/>
          </p:nvPr>
        </p:nvSpPr>
        <p:spPr/>
        <p:txBody>
          <a:bodyPr/>
          <a:lstStyle/>
          <a:p>
            <a:r>
              <a:rPr lang="en-US" dirty="0"/>
              <a:t>Age-group reporting</a:t>
            </a:r>
          </a:p>
        </p:txBody>
      </p:sp>
      <p:pic>
        <p:nvPicPr>
          <p:cNvPr id="3" name="Picture 2">
            <a:extLst>
              <a:ext uri="{FF2B5EF4-FFF2-40B4-BE49-F238E27FC236}">
                <a16:creationId xmlns:a16="http://schemas.microsoft.com/office/drawing/2014/main" id="{00918041-4EB3-4D87-A017-66870E5E6AD7}"/>
              </a:ext>
            </a:extLst>
          </p:cNvPr>
          <p:cNvPicPr>
            <a:picLocks noChangeAspect="1"/>
          </p:cNvPicPr>
          <p:nvPr/>
        </p:nvPicPr>
        <p:blipFill rotWithShape="1">
          <a:blip r:embed="rId5"/>
          <a:srcRect r="3098"/>
          <a:stretch/>
        </p:blipFill>
        <p:spPr>
          <a:xfrm>
            <a:off x="3746702" y="3740886"/>
            <a:ext cx="3964196" cy="2930511"/>
          </a:xfrm>
          <a:prstGeom prst="rect">
            <a:avLst/>
          </a:prstGeom>
        </p:spPr>
      </p:pic>
      <p:sp>
        <p:nvSpPr>
          <p:cNvPr id="9" name="TextBox 8">
            <a:extLst>
              <a:ext uri="{FF2B5EF4-FFF2-40B4-BE49-F238E27FC236}">
                <a16:creationId xmlns:a16="http://schemas.microsoft.com/office/drawing/2014/main" id="{04202215-0CFE-BA75-CA24-A5A508C8EA96}"/>
              </a:ext>
            </a:extLst>
          </p:cNvPr>
          <p:cNvSpPr txBox="1"/>
          <p:nvPr/>
        </p:nvSpPr>
        <p:spPr>
          <a:xfrm>
            <a:off x="1886857" y="2949674"/>
            <a:ext cx="2221002" cy="408623"/>
          </a:xfrm>
          <a:prstGeom prst="roundRect">
            <a:avLst/>
          </a:prstGeom>
          <a:solidFill>
            <a:srgbClr val="FEDC86"/>
          </a:solidFill>
          <a:ln>
            <a:solidFill>
              <a:schemeClr val="accent2"/>
            </a:solidFill>
          </a:ln>
          <a:effectLst>
            <a:outerShdw blurRad="50800" dist="38100" dir="2700000" algn="tl" rotWithShape="0">
              <a:prstClr val="black">
                <a:alpha val="40000"/>
              </a:prstClr>
            </a:outerShdw>
          </a:effectLst>
        </p:spPr>
        <p:txBody>
          <a:bodyPr wrap="square">
            <a:spAutoFit/>
          </a:bodyPr>
          <a:lstStyle/>
          <a:p>
            <a:pPr algn="ctr"/>
            <a:r>
              <a:rPr lang="en-US" altLang="en-AU" sz="1800" dirty="0">
                <a:latin typeface="Helvetica 57 Condensed" charset="0"/>
              </a:rPr>
              <a:t>0 - 4</a:t>
            </a:r>
            <a:r>
              <a:rPr lang="en-US" altLang="en-AU" dirty="0">
                <a:latin typeface="Helvetica 57 Condensed" charset="0"/>
              </a:rPr>
              <a:t> years</a:t>
            </a:r>
            <a:endParaRPr lang="en-GB" dirty="0"/>
          </a:p>
        </p:txBody>
      </p:sp>
      <p:sp>
        <p:nvSpPr>
          <p:cNvPr id="10" name="TextBox 9">
            <a:extLst>
              <a:ext uri="{FF2B5EF4-FFF2-40B4-BE49-F238E27FC236}">
                <a16:creationId xmlns:a16="http://schemas.microsoft.com/office/drawing/2014/main" id="{914FB705-7894-AF9D-6054-7045B7B62F0E}"/>
              </a:ext>
            </a:extLst>
          </p:cNvPr>
          <p:cNvSpPr txBox="1"/>
          <p:nvPr/>
        </p:nvSpPr>
        <p:spPr>
          <a:xfrm>
            <a:off x="4308371" y="2949674"/>
            <a:ext cx="1425036" cy="408623"/>
          </a:xfrm>
          <a:prstGeom prst="roundRect">
            <a:avLst/>
          </a:prstGeom>
          <a:solidFill>
            <a:srgbClr val="FEDC86"/>
          </a:solidFill>
          <a:ln>
            <a:solidFill>
              <a:schemeClr val="accent2"/>
            </a:solidFill>
          </a:ln>
          <a:effectLst>
            <a:outerShdw blurRad="50800" dist="38100" dir="2700000" algn="tl" rotWithShape="0">
              <a:prstClr val="black">
                <a:alpha val="40000"/>
              </a:prstClr>
            </a:outerShdw>
          </a:effectLst>
        </p:spPr>
        <p:txBody>
          <a:bodyPr wrap="square">
            <a:spAutoFit/>
          </a:bodyPr>
          <a:lstStyle/>
          <a:p>
            <a:pPr algn="ctr"/>
            <a:r>
              <a:rPr lang="en-US" altLang="en-AU" dirty="0">
                <a:latin typeface="Helvetica 57 Condensed" charset="0"/>
              </a:rPr>
              <a:t>5 - 9 years</a:t>
            </a:r>
            <a:endParaRPr lang="en-GB" dirty="0"/>
          </a:p>
        </p:txBody>
      </p:sp>
      <p:sp>
        <p:nvSpPr>
          <p:cNvPr id="11" name="TextBox 10">
            <a:extLst>
              <a:ext uri="{FF2B5EF4-FFF2-40B4-BE49-F238E27FC236}">
                <a16:creationId xmlns:a16="http://schemas.microsoft.com/office/drawing/2014/main" id="{08FE71EC-4265-B469-C5B3-220F51FC9379}"/>
              </a:ext>
            </a:extLst>
          </p:cNvPr>
          <p:cNvSpPr txBox="1"/>
          <p:nvPr/>
        </p:nvSpPr>
        <p:spPr>
          <a:xfrm>
            <a:off x="5933526" y="2949674"/>
            <a:ext cx="1495958" cy="408623"/>
          </a:xfrm>
          <a:prstGeom prst="roundRect">
            <a:avLst/>
          </a:prstGeom>
          <a:solidFill>
            <a:srgbClr val="FEDC86"/>
          </a:solidFill>
          <a:ln>
            <a:solidFill>
              <a:schemeClr val="accent2"/>
            </a:solidFill>
          </a:ln>
          <a:effectLst>
            <a:outerShdw blurRad="50800" dist="38100" dir="2700000" algn="tl" rotWithShape="0">
              <a:prstClr val="black">
                <a:alpha val="40000"/>
              </a:prstClr>
            </a:outerShdw>
          </a:effectLst>
        </p:spPr>
        <p:txBody>
          <a:bodyPr wrap="square">
            <a:spAutoFit/>
          </a:bodyPr>
          <a:lstStyle/>
          <a:p>
            <a:pPr algn="ctr"/>
            <a:r>
              <a:rPr lang="en-US" altLang="en-AU" dirty="0">
                <a:latin typeface="Helvetica 57 Condensed" charset="0"/>
              </a:rPr>
              <a:t>10-14 years</a:t>
            </a:r>
            <a:endParaRPr lang="en-GB" dirty="0"/>
          </a:p>
        </p:txBody>
      </p:sp>
      <p:sp>
        <p:nvSpPr>
          <p:cNvPr id="12" name="TextBox 11">
            <a:extLst>
              <a:ext uri="{FF2B5EF4-FFF2-40B4-BE49-F238E27FC236}">
                <a16:creationId xmlns:a16="http://schemas.microsoft.com/office/drawing/2014/main" id="{1C9321E4-62C6-79CB-2BF9-6CAE884D66B3}"/>
              </a:ext>
            </a:extLst>
          </p:cNvPr>
          <p:cNvSpPr txBox="1"/>
          <p:nvPr/>
        </p:nvSpPr>
        <p:spPr>
          <a:xfrm>
            <a:off x="7629603" y="2949674"/>
            <a:ext cx="1964340" cy="408623"/>
          </a:xfrm>
          <a:prstGeom prst="roundRect">
            <a:avLst/>
          </a:prstGeom>
          <a:solidFill>
            <a:srgbClr val="FEDC86"/>
          </a:solidFill>
          <a:ln>
            <a:solidFill>
              <a:schemeClr val="accent2"/>
            </a:solidFill>
          </a:ln>
          <a:effectLst>
            <a:outerShdw blurRad="50800" dist="38100" dir="2700000" algn="tl" rotWithShape="0">
              <a:prstClr val="black">
                <a:alpha val="40000"/>
              </a:prstClr>
            </a:outerShdw>
          </a:effectLst>
        </p:spPr>
        <p:txBody>
          <a:bodyPr wrap="square">
            <a:spAutoFit/>
          </a:bodyPr>
          <a:lstStyle/>
          <a:p>
            <a:pPr algn="ctr"/>
            <a:r>
              <a:rPr lang="en-US" altLang="en-AU" dirty="0">
                <a:latin typeface="Helvetica 57 Condensed" charset="0"/>
              </a:rPr>
              <a:t>15-19 years</a:t>
            </a:r>
            <a:endParaRPr lang="en-GB" dirty="0"/>
          </a:p>
        </p:txBody>
      </p:sp>
      <p:sp>
        <p:nvSpPr>
          <p:cNvPr id="13" name="TextBox 12">
            <a:extLst>
              <a:ext uri="{FF2B5EF4-FFF2-40B4-BE49-F238E27FC236}">
                <a16:creationId xmlns:a16="http://schemas.microsoft.com/office/drawing/2014/main" id="{A12B56D1-EF3C-65C1-2D19-B7113F5CCC5B}"/>
              </a:ext>
            </a:extLst>
          </p:cNvPr>
          <p:cNvSpPr txBox="1"/>
          <p:nvPr/>
        </p:nvSpPr>
        <p:spPr>
          <a:xfrm>
            <a:off x="1686738" y="2756396"/>
            <a:ext cx="611641" cy="369332"/>
          </a:xfrm>
          <a:prstGeom prst="rect">
            <a:avLst/>
          </a:prstGeom>
          <a:noFill/>
        </p:spPr>
        <p:txBody>
          <a:bodyPr wrap="square" rtlCol="0">
            <a:spAutoFit/>
          </a:bodyPr>
          <a:lstStyle/>
          <a:p>
            <a:r>
              <a:rPr lang="en-GB" dirty="0">
                <a:latin typeface="Calibri" panose="020F0502020204030204" pitchFamily="34" charset="0"/>
                <a:ea typeface="Calibri" panose="020F0502020204030204" pitchFamily="34" charset="0"/>
                <a:cs typeface="Calibri" panose="020F0502020204030204" pitchFamily="34" charset="0"/>
              </a:rPr>
              <a:t>❶</a:t>
            </a:r>
            <a:endParaRPr lang="en-GB" dirty="0"/>
          </a:p>
        </p:txBody>
      </p:sp>
      <p:sp>
        <p:nvSpPr>
          <p:cNvPr id="14" name="TextBox 13">
            <a:extLst>
              <a:ext uri="{FF2B5EF4-FFF2-40B4-BE49-F238E27FC236}">
                <a16:creationId xmlns:a16="http://schemas.microsoft.com/office/drawing/2014/main" id="{F3507710-4897-9A12-3D6E-DB901877CB8A}"/>
              </a:ext>
            </a:extLst>
          </p:cNvPr>
          <p:cNvSpPr txBox="1"/>
          <p:nvPr/>
        </p:nvSpPr>
        <p:spPr>
          <a:xfrm>
            <a:off x="4081112" y="2756396"/>
            <a:ext cx="611641" cy="369332"/>
          </a:xfrm>
          <a:prstGeom prst="rect">
            <a:avLst/>
          </a:prstGeom>
          <a:noFill/>
        </p:spPr>
        <p:txBody>
          <a:bodyPr wrap="square" rtlCol="0">
            <a:spAutoFit/>
          </a:bodyPr>
          <a:lstStyle/>
          <a:p>
            <a:r>
              <a:rPr lang="en-GB" dirty="0">
                <a:latin typeface="Calibri" panose="020F0502020204030204" pitchFamily="34" charset="0"/>
                <a:ea typeface="Calibri" panose="020F0502020204030204" pitchFamily="34" charset="0"/>
                <a:cs typeface="Calibri" panose="020F0502020204030204" pitchFamily="34" charset="0"/>
              </a:rPr>
              <a:t>❷</a:t>
            </a:r>
            <a:endParaRPr lang="en-GB" dirty="0"/>
          </a:p>
        </p:txBody>
      </p:sp>
      <p:sp>
        <p:nvSpPr>
          <p:cNvPr id="15" name="TextBox 14">
            <a:extLst>
              <a:ext uri="{FF2B5EF4-FFF2-40B4-BE49-F238E27FC236}">
                <a16:creationId xmlns:a16="http://schemas.microsoft.com/office/drawing/2014/main" id="{3AB6E606-377D-F69A-1DEA-C82698C7D9C0}"/>
              </a:ext>
            </a:extLst>
          </p:cNvPr>
          <p:cNvSpPr txBox="1"/>
          <p:nvPr/>
        </p:nvSpPr>
        <p:spPr>
          <a:xfrm>
            <a:off x="5733014" y="2756396"/>
            <a:ext cx="611641" cy="369332"/>
          </a:xfrm>
          <a:prstGeom prst="rect">
            <a:avLst/>
          </a:prstGeom>
          <a:noFill/>
        </p:spPr>
        <p:txBody>
          <a:bodyPr wrap="square" rtlCol="0">
            <a:spAutoFit/>
          </a:bodyPr>
          <a:lstStyle/>
          <a:p>
            <a:r>
              <a:rPr lang="en-GB" dirty="0">
                <a:latin typeface="Calibri" panose="020F0502020204030204" pitchFamily="34" charset="0"/>
                <a:ea typeface="Calibri" panose="020F0502020204030204" pitchFamily="34" charset="0"/>
                <a:cs typeface="Calibri" panose="020F0502020204030204" pitchFamily="34" charset="0"/>
              </a:rPr>
              <a:t>❸</a:t>
            </a:r>
            <a:endParaRPr lang="en-GB" dirty="0"/>
          </a:p>
        </p:txBody>
      </p:sp>
      <p:sp>
        <p:nvSpPr>
          <p:cNvPr id="16" name="TextBox 15">
            <a:extLst>
              <a:ext uri="{FF2B5EF4-FFF2-40B4-BE49-F238E27FC236}">
                <a16:creationId xmlns:a16="http://schemas.microsoft.com/office/drawing/2014/main" id="{814DC43A-0371-8E9A-E6D2-AF133AED50B7}"/>
              </a:ext>
            </a:extLst>
          </p:cNvPr>
          <p:cNvSpPr txBox="1"/>
          <p:nvPr/>
        </p:nvSpPr>
        <p:spPr>
          <a:xfrm>
            <a:off x="7357147" y="2756396"/>
            <a:ext cx="611641" cy="369332"/>
          </a:xfrm>
          <a:prstGeom prst="rect">
            <a:avLst/>
          </a:prstGeom>
          <a:noFill/>
        </p:spPr>
        <p:txBody>
          <a:bodyPr wrap="square" rtlCol="0">
            <a:spAutoFit/>
          </a:bodyPr>
          <a:lstStyle/>
          <a:p>
            <a:pPr algn="ctr"/>
            <a:r>
              <a:rPr lang="en-GB" dirty="0">
                <a:latin typeface="Calibri" panose="020F0502020204030204" pitchFamily="34" charset="0"/>
                <a:ea typeface="Calibri" panose="020F0502020204030204" pitchFamily="34" charset="0"/>
                <a:cs typeface="Calibri" panose="020F0502020204030204" pitchFamily="34" charset="0"/>
              </a:rPr>
              <a:t>❹</a:t>
            </a:r>
            <a:endParaRPr lang="en-GB" dirty="0"/>
          </a:p>
        </p:txBody>
      </p:sp>
      <p:sp>
        <p:nvSpPr>
          <p:cNvPr id="17" name="TextBox 16">
            <a:extLst>
              <a:ext uri="{FF2B5EF4-FFF2-40B4-BE49-F238E27FC236}">
                <a16:creationId xmlns:a16="http://schemas.microsoft.com/office/drawing/2014/main" id="{CDEA9121-2A6C-1345-047C-4BF36C9BAF29}"/>
              </a:ext>
            </a:extLst>
          </p:cNvPr>
          <p:cNvSpPr txBox="1"/>
          <p:nvPr/>
        </p:nvSpPr>
        <p:spPr>
          <a:xfrm>
            <a:off x="8098971" y="5815213"/>
            <a:ext cx="3253242" cy="307777"/>
          </a:xfrm>
          <a:prstGeom prst="rect">
            <a:avLst/>
          </a:prstGeom>
          <a:noFill/>
        </p:spPr>
        <p:txBody>
          <a:bodyPr wrap="square" rtlCol="0">
            <a:spAutoFit/>
          </a:bodyPr>
          <a:lstStyle/>
          <a:p>
            <a:pPr algn="r"/>
            <a:r>
              <a:rPr lang="en-ZA" sz="1400" i="1" dirty="0">
                <a:solidFill>
                  <a:schemeClr val="bg2">
                    <a:lumMod val="50000"/>
                  </a:schemeClr>
                </a:solidFill>
                <a:latin typeface="+mn-lt"/>
              </a:rPr>
              <a:t>*</a:t>
            </a:r>
            <a:r>
              <a:rPr lang="en-ZA" sz="1400" b="1" i="1" dirty="0">
                <a:solidFill>
                  <a:schemeClr val="bg2">
                    <a:lumMod val="50000"/>
                  </a:schemeClr>
                </a:solidFill>
                <a:latin typeface="+mn-lt"/>
              </a:rPr>
              <a:t>TB HBCs  </a:t>
            </a:r>
            <a:r>
              <a:rPr lang="en-ZA" sz="1400" i="1" dirty="0">
                <a:solidFill>
                  <a:schemeClr val="bg2">
                    <a:lumMod val="50000"/>
                  </a:schemeClr>
                </a:solidFill>
                <a:latin typeface="+mn-lt"/>
              </a:rPr>
              <a:t>TB high burden countries</a:t>
            </a:r>
            <a:endParaRPr lang="en-GB" sz="1400" i="1" dirty="0">
              <a:solidFill>
                <a:schemeClr val="bg2">
                  <a:lumMod val="50000"/>
                </a:schemeClr>
              </a:solidFill>
              <a:latin typeface="+mn-lt"/>
            </a:endParaRPr>
          </a:p>
        </p:txBody>
      </p:sp>
      <p:sp>
        <p:nvSpPr>
          <p:cNvPr id="18" name="TextBox 17">
            <a:extLst>
              <a:ext uri="{FF2B5EF4-FFF2-40B4-BE49-F238E27FC236}">
                <a16:creationId xmlns:a16="http://schemas.microsoft.com/office/drawing/2014/main" id="{5708F33E-522C-4213-DB08-62FC61F4BAFF}"/>
              </a:ext>
            </a:extLst>
          </p:cNvPr>
          <p:cNvSpPr txBox="1"/>
          <p:nvPr/>
        </p:nvSpPr>
        <p:spPr>
          <a:xfrm>
            <a:off x="6842760" y="3762208"/>
            <a:ext cx="106680" cy="276999"/>
          </a:xfrm>
          <a:prstGeom prst="rect">
            <a:avLst/>
          </a:prstGeom>
          <a:noFill/>
        </p:spPr>
        <p:txBody>
          <a:bodyPr wrap="square" rtlCol="0">
            <a:spAutoFit/>
          </a:bodyPr>
          <a:lstStyle/>
          <a:p>
            <a:r>
              <a:rPr lang="en-ZA" baseline="30000" dirty="0">
                <a:solidFill>
                  <a:srgbClr val="076A9D"/>
                </a:solidFill>
              </a:rPr>
              <a:t>*</a:t>
            </a:r>
            <a:endParaRPr lang="en-GB" baseline="30000" dirty="0">
              <a:solidFill>
                <a:srgbClr val="076A9D"/>
              </a:solidFill>
            </a:endParaRPr>
          </a:p>
        </p:txBody>
      </p:sp>
      <p:sp>
        <p:nvSpPr>
          <p:cNvPr id="5" name="TextBox 4">
            <a:extLst>
              <a:ext uri="{FF2B5EF4-FFF2-40B4-BE49-F238E27FC236}">
                <a16:creationId xmlns:a16="http://schemas.microsoft.com/office/drawing/2014/main" id="{C9DBDA4D-2C5A-050B-7ABC-189DF1D1F96A}"/>
              </a:ext>
            </a:extLst>
          </p:cNvPr>
          <p:cNvSpPr txBox="1"/>
          <p:nvPr/>
        </p:nvSpPr>
        <p:spPr>
          <a:xfrm>
            <a:off x="695325" y="6253538"/>
            <a:ext cx="10656888" cy="246221"/>
          </a:xfrm>
          <a:prstGeom prst="rect">
            <a:avLst/>
          </a:prstGeom>
          <a:solidFill>
            <a:schemeClr val="bg2">
              <a:lumMod val="85000"/>
            </a:schemeClr>
          </a:solidFill>
          <a:effectLst>
            <a:outerShdw blurRad="50800" dist="38100" dir="2700000" algn="tl" rotWithShape="0">
              <a:prstClr val="black">
                <a:alpha val="40000"/>
              </a:prstClr>
            </a:outerShdw>
          </a:effectLst>
        </p:spPr>
        <p:txBody>
          <a:bodyPr wrap="square" rtlCol="0">
            <a:spAutoFit/>
          </a:bodyPr>
          <a:lstStyle/>
          <a:p>
            <a:r>
              <a:rPr lang="en-GB" sz="1000"/>
              <a:t>Roadmap towards ending TB in children and adolescents, third edition. Geneva: World Health Organization; 2023. Licence: CC BY-NC-SA 3.0 IGO.</a:t>
            </a:r>
            <a:endParaRPr lang="en-US" sz="1000" dirty="0">
              <a:latin typeface="+mn-lt"/>
            </a:endParaRPr>
          </a:p>
        </p:txBody>
      </p:sp>
    </p:spTree>
    <p:extLst>
      <p:ext uri="{BB962C8B-B14F-4D97-AF65-F5344CB8AC3E}">
        <p14:creationId xmlns:p14="http://schemas.microsoft.com/office/powerpoint/2010/main" val="3873393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70FB7-FCCB-D9B8-A93B-1D6C3ED031A7}"/>
              </a:ext>
            </a:extLst>
          </p:cNvPr>
          <p:cNvSpPr>
            <a:spLocks noGrp="1"/>
          </p:cNvSpPr>
          <p:nvPr>
            <p:ph type="title"/>
          </p:nvPr>
        </p:nvSpPr>
        <p:spPr/>
        <p:txBody>
          <a:bodyPr>
            <a:normAutofit fontScale="90000"/>
          </a:bodyPr>
          <a:lstStyle/>
          <a:p>
            <a:r>
              <a:rPr lang="en-ZA" dirty="0"/>
              <a:t>Conclusion and </a:t>
            </a:r>
            <a:br>
              <a:rPr lang="en-ZA" dirty="0"/>
            </a:br>
            <a:r>
              <a:rPr lang="en-ZA" dirty="0"/>
              <a:t>Summary of key learning points </a:t>
            </a:r>
          </a:p>
        </p:txBody>
      </p:sp>
    </p:spTree>
    <p:extLst>
      <p:ext uri="{BB962C8B-B14F-4D97-AF65-F5344CB8AC3E}">
        <p14:creationId xmlns:p14="http://schemas.microsoft.com/office/powerpoint/2010/main" val="1135790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6E232C-4772-88E6-5480-471C094AFA7C}"/>
              </a:ext>
            </a:extLst>
          </p:cNvPr>
          <p:cNvSpPr>
            <a:spLocks noGrp="1"/>
          </p:cNvSpPr>
          <p:nvPr>
            <p:ph type="title"/>
          </p:nvPr>
        </p:nvSpPr>
        <p:spPr>
          <a:ln>
            <a:noFill/>
          </a:ln>
        </p:spPr>
        <p:txBody>
          <a:bodyPr/>
          <a:lstStyle/>
          <a:p>
            <a:r>
              <a:rPr lang="en-ZA" dirty="0"/>
              <a:t>Outline</a:t>
            </a:r>
          </a:p>
        </p:txBody>
      </p:sp>
      <p:sp>
        <p:nvSpPr>
          <p:cNvPr id="8" name="Text Placeholder 7">
            <a:extLst>
              <a:ext uri="{FF2B5EF4-FFF2-40B4-BE49-F238E27FC236}">
                <a16:creationId xmlns:a16="http://schemas.microsoft.com/office/drawing/2014/main" id="{237E40ED-7F5F-C2CA-3F98-20A74BAFC96F}"/>
              </a:ext>
            </a:extLst>
          </p:cNvPr>
          <p:cNvSpPr>
            <a:spLocks noGrp="1"/>
          </p:cNvSpPr>
          <p:nvPr>
            <p:ph type="body" sz="quarter" idx="10"/>
          </p:nvPr>
        </p:nvSpPr>
        <p:spPr>
          <a:xfrm>
            <a:off x="1598613" y="1553949"/>
            <a:ext cx="9753600" cy="4095523"/>
          </a:xfrm>
        </p:spPr>
        <p:txBody>
          <a:bodyPr>
            <a:noAutofit/>
          </a:bodyPr>
          <a:lstStyle/>
          <a:p>
            <a:pPr>
              <a:spcAft>
                <a:spcPts val="1200"/>
              </a:spcAft>
            </a:pPr>
            <a:r>
              <a:rPr lang="en-US" sz="2800" dirty="0"/>
              <a:t>Registers and reports used in TB management</a:t>
            </a:r>
          </a:p>
          <a:p>
            <a:pPr>
              <a:spcAft>
                <a:spcPts val="1200"/>
              </a:spcAft>
            </a:pPr>
            <a:r>
              <a:rPr lang="en-US" sz="2800" dirty="0"/>
              <a:t>Indicators used to monitor and evaluate child and adolescent TB </a:t>
            </a:r>
            <a:endParaRPr lang="en-GB" sz="2800" dirty="0"/>
          </a:p>
          <a:p>
            <a:pPr>
              <a:spcAft>
                <a:spcPts val="1200"/>
              </a:spcAft>
            </a:pPr>
            <a:r>
              <a:rPr lang="en-US" sz="2800" dirty="0"/>
              <a:t>Local use of routinely available TB data to improve quality of TB case finding and management among children and adolescents </a:t>
            </a:r>
            <a:endParaRPr lang="en-GB" sz="2800" dirty="0"/>
          </a:p>
          <a:p>
            <a:pPr>
              <a:spcAft>
                <a:spcPts val="1200"/>
              </a:spcAft>
            </a:pPr>
            <a:r>
              <a:rPr lang="en-US" sz="2800" dirty="0"/>
              <a:t>Exercise</a:t>
            </a:r>
          </a:p>
          <a:p>
            <a:pPr>
              <a:spcAft>
                <a:spcPts val="1200"/>
              </a:spcAft>
            </a:pPr>
            <a:r>
              <a:rPr lang="en-US" sz="2800" dirty="0"/>
              <a:t>Conclusion </a:t>
            </a:r>
          </a:p>
          <a:p>
            <a:pPr>
              <a:spcAft>
                <a:spcPts val="1200"/>
              </a:spcAft>
            </a:pPr>
            <a:r>
              <a:rPr lang="en-ZA" sz="2800" dirty="0">
                <a:solidFill>
                  <a:schemeClr val="accent1"/>
                </a:solidFill>
              </a:rPr>
              <a:t>Challenge your knowledge </a:t>
            </a:r>
          </a:p>
          <a:p>
            <a:pPr>
              <a:spcAft>
                <a:spcPts val="1200"/>
              </a:spcAft>
            </a:pPr>
            <a:endParaRPr lang="en-ZA" sz="2800" dirty="0"/>
          </a:p>
        </p:txBody>
      </p:sp>
    </p:spTree>
    <p:extLst>
      <p:ext uri="{BB962C8B-B14F-4D97-AF65-F5344CB8AC3E}">
        <p14:creationId xmlns:p14="http://schemas.microsoft.com/office/powerpoint/2010/main" val="4076116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0">
            <a:extLst>
              <a:ext uri="{FF2B5EF4-FFF2-40B4-BE49-F238E27FC236}">
                <a16:creationId xmlns:a16="http://schemas.microsoft.com/office/drawing/2014/main" id="{85CAFA45-9A6D-4D22-886F-60C6CC0A0040}"/>
              </a:ext>
            </a:extLst>
          </p:cNvPr>
          <p:cNvSpPr>
            <a:spLocks noGrp="1"/>
          </p:cNvSpPr>
          <p:nvPr>
            <p:ph type="title"/>
          </p:nvPr>
        </p:nvSpPr>
        <p:spPr/>
        <p:txBody>
          <a:bodyPr>
            <a:noAutofit/>
          </a:bodyPr>
          <a:lstStyle/>
          <a:p>
            <a:r>
              <a:rPr lang="en-US" altLang="en-AU" sz="2700" dirty="0">
                <a:solidFill>
                  <a:schemeClr val="tx1"/>
                </a:solidFill>
                <a:latin typeface="Calibri (Body)"/>
              </a:rPr>
              <a:t>Conclusion: summary of key learning points </a:t>
            </a:r>
            <a:endParaRPr lang="en-US" sz="2700" dirty="0">
              <a:solidFill>
                <a:schemeClr val="tx1"/>
              </a:solidFill>
              <a:latin typeface="Calibri (Body)"/>
            </a:endParaRPr>
          </a:p>
        </p:txBody>
      </p:sp>
      <p:sp>
        <p:nvSpPr>
          <p:cNvPr id="2" name="Content Placeholder 1">
            <a:extLst>
              <a:ext uri="{FF2B5EF4-FFF2-40B4-BE49-F238E27FC236}">
                <a16:creationId xmlns:a16="http://schemas.microsoft.com/office/drawing/2014/main" id="{BE5ADDC5-26F7-4754-AB2C-B38A7806D81E}"/>
              </a:ext>
            </a:extLst>
          </p:cNvPr>
          <p:cNvSpPr>
            <a:spLocks noGrp="1"/>
          </p:cNvSpPr>
          <p:nvPr>
            <p:ph type="body" sz="quarter" idx="10"/>
          </p:nvPr>
        </p:nvSpPr>
        <p:spPr>
          <a:xfrm>
            <a:off x="695325" y="1376363"/>
            <a:ext cx="10656888" cy="4154984"/>
          </a:xfrm>
        </p:spPr>
        <p:txBody>
          <a:bodyPr>
            <a:spAutoFit/>
          </a:bodyPr>
          <a:lstStyle/>
          <a:p>
            <a:r>
              <a:rPr lang="en-US" sz="2400" dirty="0">
                <a:solidFill>
                  <a:schemeClr val="tx1"/>
                </a:solidFill>
              </a:rPr>
              <a:t>It is important to </a:t>
            </a:r>
            <a:r>
              <a:rPr lang="en-US" sz="2400" b="1" dirty="0">
                <a:solidFill>
                  <a:schemeClr val="tx1"/>
                </a:solidFill>
              </a:rPr>
              <a:t>appropriately record and report </a:t>
            </a:r>
            <a:r>
              <a:rPr lang="en-US" sz="2400" dirty="0">
                <a:solidFill>
                  <a:schemeClr val="tx1"/>
                </a:solidFill>
              </a:rPr>
              <a:t>children and adolescents at each stage of TB care and prevention.</a:t>
            </a:r>
          </a:p>
          <a:p>
            <a:endParaRPr lang="en-US" sz="2400" dirty="0">
              <a:solidFill>
                <a:schemeClr val="tx1"/>
              </a:solidFill>
            </a:endParaRPr>
          </a:p>
          <a:p>
            <a:r>
              <a:rPr lang="en-US" altLang="en-AU" sz="2400" dirty="0">
                <a:solidFill>
                  <a:schemeClr val="tx1"/>
                </a:solidFill>
              </a:rPr>
              <a:t>It is important for </a:t>
            </a:r>
            <a:r>
              <a:rPr lang="en-US" altLang="en-AU" sz="2400" b="1" dirty="0">
                <a:solidFill>
                  <a:schemeClr val="tx1"/>
                </a:solidFill>
              </a:rPr>
              <a:t>NTPs</a:t>
            </a:r>
            <a:r>
              <a:rPr lang="en-US" altLang="en-AU" sz="2400" dirty="0">
                <a:solidFill>
                  <a:schemeClr val="tx1"/>
                </a:solidFill>
              </a:rPr>
              <a:t> to use </a:t>
            </a:r>
            <a:r>
              <a:rPr lang="en-US" altLang="en-AU" sz="2400" b="1" dirty="0">
                <a:solidFill>
                  <a:schemeClr val="tx1"/>
                </a:solidFill>
              </a:rPr>
              <a:t>key programmatic indicators </a:t>
            </a:r>
            <a:r>
              <a:rPr lang="en-US" altLang="en-AU" sz="2400" dirty="0">
                <a:solidFill>
                  <a:schemeClr val="tx1"/>
                </a:solidFill>
              </a:rPr>
              <a:t>to monitor and evaluate child and adolescent TB care activities.</a:t>
            </a:r>
          </a:p>
          <a:p>
            <a:endParaRPr lang="en-US" altLang="en-AU" sz="2400" dirty="0">
              <a:solidFill>
                <a:schemeClr val="tx1"/>
              </a:solidFill>
            </a:endParaRPr>
          </a:p>
          <a:p>
            <a:r>
              <a:rPr lang="en-US" altLang="en-AU" sz="2400" b="1" dirty="0">
                <a:solidFill>
                  <a:schemeClr val="tx1"/>
                </a:solidFill>
              </a:rPr>
              <a:t>NTPs</a:t>
            </a:r>
            <a:r>
              <a:rPr lang="en-US" altLang="en-AU" sz="2400" dirty="0">
                <a:solidFill>
                  <a:schemeClr val="tx1"/>
                </a:solidFill>
              </a:rPr>
              <a:t> should </a:t>
            </a:r>
            <a:r>
              <a:rPr lang="en-US" altLang="en-AU" sz="2400" b="1" dirty="0">
                <a:solidFill>
                  <a:schemeClr val="tx1"/>
                </a:solidFill>
              </a:rPr>
              <a:t>support health facilities </a:t>
            </a:r>
            <a:r>
              <a:rPr lang="en-US" altLang="en-AU" sz="2400" dirty="0">
                <a:solidFill>
                  <a:schemeClr val="tx1"/>
                </a:solidFill>
              </a:rPr>
              <a:t>to ensure that tools for recording and reporting are </a:t>
            </a:r>
            <a:r>
              <a:rPr lang="en-US" altLang="en-AU" sz="2400" dirty="0"/>
              <a:t>available</a:t>
            </a:r>
            <a:r>
              <a:rPr lang="en-US" altLang="en-AU" sz="2400" dirty="0">
                <a:solidFill>
                  <a:schemeClr val="tx1"/>
                </a:solidFill>
              </a:rPr>
              <a:t>. </a:t>
            </a:r>
          </a:p>
          <a:p>
            <a:endParaRPr lang="en-US" altLang="en-AU" sz="2400" dirty="0">
              <a:solidFill>
                <a:schemeClr val="tx1"/>
              </a:solidFill>
            </a:endParaRPr>
          </a:p>
          <a:p>
            <a:r>
              <a:rPr lang="en-US" altLang="en-AU" sz="2400" dirty="0">
                <a:solidFill>
                  <a:schemeClr val="tx1"/>
                </a:solidFill>
              </a:rPr>
              <a:t>Health facilities should </a:t>
            </a:r>
            <a:r>
              <a:rPr lang="en-US" altLang="en-AU" sz="2400" b="1" dirty="0">
                <a:solidFill>
                  <a:schemeClr val="tx1"/>
                </a:solidFill>
              </a:rPr>
              <a:t>analyse their own data </a:t>
            </a:r>
            <a:r>
              <a:rPr lang="en-US" altLang="en-AU" sz="2400" dirty="0">
                <a:solidFill>
                  <a:schemeClr val="tx1"/>
                </a:solidFill>
              </a:rPr>
              <a:t>to create opportunities for </a:t>
            </a:r>
            <a:r>
              <a:rPr lang="en-US" altLang="en-AU" sz="2400" b="1" dirty="0">
                <a:solidFill>
                  <a:schemeClr val="tx1"/>
                </a:solidFill>
              </a:rPr>
              <a:t>quality improvement. </a:t>
            </a:r>
            <a:endParaRPr lang="en-US" sz="1800" b="1" dirty="0"/>
          </a:p>
        </p:txBody>
      </p:sp>
    </p:spTree>
    <p:extLst>
      <p:ext uri="{BB962C8B-B14F-4D97-AF65-F5344CB8AC3E}">
        <p14:creationId xmlns:p14="http://schemas.microsoft.com/office/powerpoint/2010/main" val="2400914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itle 2"/>
          <p:cNvSpPr>
            <a:spLocks noGrp="1"/>
          </p:cNvSpPr>
          <p:nvPr>
            <p:ph type="title"/>
          </p:nvPr>
        </p:nvSpPr>
        <p:spPr/>
        <p:txBody>
          <a:bodyPr/>
          <a:lstStyle/>
          <a:p>
            <a:r>
              <a:rPr lang="en-US" altLang="en-US" dirty="0">
                <a:latin typeface="Helvetica 77 Bold Condensed" charset="0"/>
              </a:rPr>
              <a:t>References </a:t>
            </a:r>
          </a:p>
        </p:txBody>
      </p:sp>
      <p:sp>
        <p:nvSpPr>
          <p:cNvPr id="24578" name="Content Placeholder 1"/>
          <p:cNvSpPr>
            <a:spLocks noGrp="1"/>
          </p:cNvSpPr>
          <p:nvPr>
            <p:ph type="body" sz="quarter" idx="10"/>
          </p:nvPr>
        </p:nvSpPr>
        <p:spPr>
          <a:xfrm>
            <a:off x="695325" y="1330871"/>
            <a:ext cx="10656888" cy="4372899"/>
          </a:xfrm>
        </p:spPr>
        <p:txBody>
          <a:bodyPr vert="horz" lIns="91440" tIns="45720" rIns="91440" bIns="45720" rtlCol="0" anchor="t">
            <a:normAutofit/>
          </a:bodyPr>
          <a:lstStyle/>
          <a:p>
            <a:endParaRPr lang="en-US" sz="1400" dirty="0"/>
          </a:p>
          <a:p>
            <a:r>
              <a:rPr lang="en-US" sz="1400" dirty="0"/>
              <a:t>Management of Tuberculosis: A Guide to Essential Practice. Paris: The Union; 2019. 146p. Available from: </a:t>
            </a:r>
            <a:r>
              <a:rPr lang="en-US" sz="1400" dirty="0">
                <a:hlinkClick r:id="rId3"/>
              </a:rPr>
              <a:t>https://theunion.org/technical-publications/management-of-tuberculosis-a-guide-to-essential-practice</a:t>
            </a:r>
            <a:r>
              <a:rPr lang="en-US" sz="1400" dirty="0"/>
              <a:t> </a:t>
            </a:r>
            <a:endParaRPr lang="en-US" sz="1400" dirty="0">
              <a:cs typeface="Calibri"/>
            </a:endParaRPr>
          </a:p>
          <a:p>
            <a:endParaRPr lang="en-US" sz="1400" dirty="0"/>
          </a:p>
          <a:p>
            <a:r>
              <a:rPr lang="en-US" sz="1400" dirty="0"/>
              <a:t>WHO TB Knowledge Sharing Platform: </a:t>
            </a:r>
            <a:r>
              <a:rPr lang="en-AU" sz="1400" dirty="0">
                <a:hlinkClick r:id="rId4">
                  <a:extLst>
                    <a:ext uri="{A12FA001-AC4F-418D-AE19-62706E023703}">
                      <ahyp:hlinkClr xmlns:ahyp="http://schemas.microsoft.com/office/drawing/2018/hyperlinkcolor" val="tx"/>
                    </a:ext>
                  </a:extLst>
                </a:hlinkClick>
              </a:rPr>
              <a:t>https://www.tbksp.org</a:t>
            </a:r>
            <a:endParaRPr lang="en-AU" sz="1400">
              <a:cs typeface="Calibri"/>
            </a:endParaRPr>
          </a:p>
          <a:p>
            <a:endParaRPr lang="en-US" sz="1400" dirty="0">
              <a:solidFill>
                <a:schemeClr val="tx1"/>
              </a:solidFill>
            </a:endParaRPr>
          </a:p>
          <a:p>
            <a:pPr>
              <a:lnSpc>
                <a:spcPct val="80000"/>
              </a:lnSpc>
              <a:spcAft>
                <a:spcPts val="1200"/>
              </a:spcAft>
            </a:pPr>
            <a:r>
              <a:rPr lang="en-US" sz="1400" dirty="0"/>
              <a:t>WHO operational handbook on tuberculosis. Module 5: management of tuberculosis in children and adolescents. Geneva: World Health Organization; 2022. License: CC BY-NC-SA 3.0 IGO.</a:t>
            </a:r>
            <a:endParaRPr lang="en-US" sz="1400" dirty="0">
              <a:cs typeface="Calibri"/>
            </a:endParaRPr>
          </a:p>
          <a:p>
            <a:r>
              <a:rPr lang="en-AU" sz="1400" dirty="0">
                <a:solidFill>
                  <a:srgbClr val="242424"/>
                </a:solidFill>
                <a:cs typeface="Calibri"/>
              </a:rPr>
              <a:t>Open WHO. Management of tuberculosis in children and adolescents – programmatic considerations. </a:t>
            </a:r>
            <a:r>
              <a:rPr lang="en-AU" sz="1400" dirty="0">
                <a:cs typeface="Calibri"/>
              </a:rPr>
              <a:t>World Health Organization, Geneva, 2024 </a:t>
            </a:r>
            <a:r>
              <a:rPr lang="en-AU" sz="1400" dirty="0">
                <a:cs typeface="Calibri"/>
                <a:hlinkClick r:id="rId5"/>
              </a:rPr>
              <a:t>https://openwho.org/courses/TB-child-adolescent-programmatic</a:t>
            </a:r>
            <a:r>
              <a:rPr lang="en-AU" sz="1400" dirty="0">
                <a:cs typeface="Calibri"/>
              </a:rPr>
              <a:t> </a:t>
            </a:r>
          </a:p>
          <a:p>
            <a:endParaRPr lang="en-AU" sz="1400" dirty="0"/>
          </a:p>
          <a:p>
            <a:pPr>
              <a:lnSpc>
                <a:spcPct val="80000"/>
              </a:lnSpc>
              <a:spcAft>
                <a:spcPts val="1200"/>
              </a:spcAft>
            </a:pPr>
            <a:r>
              <a:rPr lang="en-US" sz="1400" dirty="0"/>
              <a:t>Roadmap towards ending TB in children and adolescents, third edition. Geneva: World Health Organization; 2023 </a:t>
            </a:r>
            <a:r>
              <a:rPr lang="en-US" sz="1400" dirty="0">
                <a:hlinkClick r:id="rId6"/>
              </a:rPr>
              <a:t>https://www.who.int/publications/i/item/9789240084254</a:t>
            </a:r>
            <a:r>
              <a:rPr lang="en-US" sz="1400" dirty="0"/>
              <a:t>   </a:t>
            </a:r>
            <a:endParaRPr lang="en-US" sz="1400" dirty="0">
              <a:cs typeface="Calibri"/>
            </a:endParaRPr>
          </a:p>
          <a:p>
            <a:r>
              <a:rPr lang="en-GB" sz="1400" dirty="0">
                <a:latin typeface="+mn-lt"/>
              </a:rPr>
              <a:t> </a:t>
            </a:r>
            <a:r>
              <a:rPr lang="en-ZA" sz="1400" dirty="0">
                <a:latin typeface="+mn-lt"/>
              </a:rPr>
              <a:t>Global laboratory initiative</a:t>
            </a:r>
            <a:r>
              <a:rPr lang="en-GB" sz="1400" dirty="0">
                <a:latin typeface="+mn-lt"/>
              </a:rPr>
              <a:t>. The handbook, Global edition. Adelaide: SA Pathology; 2013. 88p.</a:t>
            </a:r>
            <a:endParaRPr lang="en-US" sz="1400" dirty="0">
              <a:latin typeface="+mn-lt"/>
            </a:endParaRPr>
          </a:p>
          <a:p>
            <a:endParaRPr lang="en-ZW" sz="1400" u="sng" dirty="0">
              <a:cs typeface="Calibri Light" panose="020F0302020204030204" pitchFamily="34" charset="0"/>
            </a:endParaRPr>
          </a:p>
          <a:p>
            <a:endParaRPr lang="en-US" altLang="en-US" sz="1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10DCF-EAE1-222A-CC22-2D8C5585A6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1CC48B-650E-1E37-D868-AA83C726876B}"/>
              </a:ext>
            </a:extLst>
          </p:cNvPr>
          <p:cNvSpPr>
            <a:spLocks noGrp="1"/>
          </p:cNvSpPr>
          <p:nvPr>
            <p:ph type="title"/>
          </p:nvPr>
        </p:nvSpPr>
        <p:spPr/>
        <p:txBody>
          <a:bodyPr>
            <a:normAutofit/>
          </a:bodyPr>
          <a:lstStyle/>
          <a:p>
            <a:r>
              <a:rPr lang="en-ZA" dirty="0"/>
              <a:t>Challenge your knowledge</a:t>
            </a:r>
          </a:p>
        </p:txBody>
      </p:sp>
    </p:spTree>
    <p:extLst>
      <p:ext uri="{BB962C8B-B14F-4D97-AF65-F5344CB8AC3E}">
        <p14:creationId xmlns:p14="http://schemas.microsoft.com/office/powerpoint/2010/main" val="757670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CE3BC4-D832-3B79-C02F-49D09DB70203}"/>
              </a:ext>
            </a:extLst>
          </p:cNvPr>
          <p:cNvSpPr>
            <a:spLocks noGrp="1"/>
          </p:cNvSpPr>
          <p:nvPr>
            <p:ph type="title"/>
          </p:nvPr>
        </p:nvSpPr>
        <p:spPr/>
        <p:txBody>
          <a:bodyPr/>
          <a:lstStyle/>
          <a:p>
            <a:r>
              <a:rPr lang="en-ZA" dirty="0"/>
              <a:t>Quiz question 1</a:t>
            </a:r>
            <a:endParaRPr lang="en-GB" dirty="0"/>
          </a:p>
        </p:txBody>
      </p:sp>
      <p:sp>
        <p:nvSpPr>
          <p:cNvPr id="4" name="Text Placeholder 3">
            <a:extLst>
              <a:ext uri="{FF2B5EF4-FFF2-40B4-BE49-F238E27FC236}">
                <a16:creationId xmlns:a16="http://schemas.microsoft.com/office/drawing/2014/main" id="{F7085CDC-B023-90C1-D85E-8AB7BE90FE11}"/>
              </a:ext>
            </a:extLst>
          </p:cNvPr>
          <p:cNvSpPr>
            <a:spLocks noGrp="1"/>
          </p:cNvSpPr>
          <p:nvPr>
            <p:ph type="body" sz="quarter" idx="12"/>
          </p:nvPr>
        </p:nvSpPr>
        <p:spPr>
          <a:xfrm>
            <a:off x="695325" y="1376363"/>
            <a:ext cx="10656888" cy="5150641"/>
          </a:xfrm>
        </p:spPr>
        <p:txBody>
          <a:bodyPr/>
          <a:lstStyle/>
          <a:p>
            <a:pPr marL="0" indent="0">
              <a:lnSpc>
                <a:spcPct val="90000"/>
              </a:lnSpc>
              <a:spcAft>
                <a:spcPts val="1500"/>
              </a:spcAft>
              <a:buNone/>
            </a:pPr>
            <a:r>
              <a:rPr lang="en-US" b="1" dirty="0"/>
              <a:t>Which of the following statements regarding recording and reporting of children screened and diagnosed with TB, is </a:t>
            </a:r>
            <a:r>
              <a:rPr lang="en-US" b="1" u="sng" dirty="0"/>
              <a:t>TRUE</a:t>
            </a:r>
            <a:r>
              <a:rPr lang="en-US" b="1" dirty="0"/>
              <a:t>? </a:t>
            </a:r>
          </a:p>
          <a:p>
            <a:pPr marL="514350" indent="-514350">
              <a:lnSpc>
                <a:spcPct val="90000"/>
              </a:lnSpc>
              <a:spcAft>
                <a:spcPts val="900"/>
              </a:spcAft>
              <a:buFont typeface="+mj-lt"/>
              <a:buAutoNum type="alphaLcParenR"/>
            </a:pPr>
            <a:r>
              <a:rPr lang="en-US" sz="2400" dirty="0"/>
              <a:t>It is not important to record all children and adolescents with presumptive TB in the presumptive TB register because they will be recorded in the TB laboratory register when their samples are taken for diagnostic evaluation. </a:t>
            </a:r>
          </a:p>
          <a:p>
            <a:pPr marL="514350" indent="-514350">
              <a:lnSpc>
                <a:spcPct val="90000"/>
              </a:lnSpc>
              <a:spcAft>
                <a:spcPts val="900"/>
              </a:spcAft>
              <a:buFont typeface="+mj-lt"/>
              <a:buAutoNum type="alphaLcParenR"/>
            </a:pPr>
            <a:r>
              <a:rPr lang="en-US" sz="2400" dirty="0"/>
              <a:t>Only children and adolescents whose treatment has been interrupted for more than two months should be reported as lost to follow-up.</a:t>
            </a:r>
          </a:p>
          <a:p>
            <a:pPr marL="514350" indent="-514350">
              <a:lnSpc>
                <a:spcPct val="90000"/>
              </a:lnSpc>
              <a:spcAft>
                <a:spcPts val="900"/>
              </a:spcAft>
              <a:buFont typeface="+mj-lt"/>
              <a:buAutoNum type="alphaLcParenR"/>
            </a:pPr>
            <a:r>
              <a:rPr lang="en-US" sz="2400" dirty="0"/>
              <a:t>Children and adolescents who have been previously treated for TB for less than one month should be classified as newly diagnosed patients.</a:t>
            </a:r>
          </a:p>
          <a:p>
            <a:pPr marL="514350" indent="-514350">
              <a:lnSpc>
                <a:spcPct val="90000"/>
              </a:lnSpc>
              <a:spcAft>
                <a:spcPts val="900"/>
              </a:spcAft>
              <a:buFont typeface="+mj-lt"/>
              <a:buAutoNum type="alphaLcParenR"/>
            </a:pPr>
            <a:r>
              <a:rPr lang="en-US" sz="2400" dirty="0"/>
              <a:t>Children who have been transferred to a health facility during the course of their treatment should not be recorded in the TB treatment register because their records exist at the health facility where they were initiated on TB treatment. </a:t>
            </a:r>
          </a:p>
          <a:p>
            <a:pPr>
              <a:lnSpc>
                <a:spcPct val="90000"/>
              </a:lnSpc>
              <a:spcAft>
                <a:spcPts val="900"/>
              </a:spcAft>
            </a:pPr>
            <a:endParaRPr lang="en-GB" dirty="0"/>
          </a:p>
        </p:txBody>
      </p:sp>
    </p:spTree>
    <p:extLst>
      <p:ext uri="{BB962C8B-B14F-4D97-AF65-F5344CB8AC3E}">
        <p14:creationId xmlns:p14="http://schemas.microsoft.com/office/powerpoint/2010/main" val="2358382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CE3BC4-D832-3B79-C02F-49D09DB70203}"/>
              </a:ext>
            </a:extLst>
          </p:cNvPr>
          <p:cNvSpPr>
            <a:spLocks noGrp="1"/>
          </p:cNvSpPr>
          <p:nvPr>
            <p:ph type="title"/>
          </p:nvPr>
        </p:nvSpPr>
        <p:spPr/>
        <p:txBody>
          <a:bodyPr/>
          <a:lstStyle/>
          <a:p>
            <a:r>
              <a:rPr lang="en-ZA" dirty="0"/>
              <a:t>Quiz question 1 - answer</a:t>
            </a:r>
            <a:endParaRPr lang="en-GB" dirty="0"/>
          </a:p>
        </p:txBody>
      </p:sp>
      <p:sp>
        <p:nvSpPr>
          <p:cNvPr id="4" name="Text Placeholder 3">
            <a:extLst>
              <a:ext uri="{FF2B5EF4-FFF2-40B4-BE49-F238E27FC236}">
                <a16:creationId xmlns:a16="http://schemas.microsoft.com/office/drawing/2014/main" id="{F7085CDC-B023-90C1-D85E-8AB7BE90FE11}"/>
              </a:ext>
            </a:extLst>
          </p:cNvPr>
          <p:cNvSpPr>
            <a:spLocks noGrp="1"/>
          </p:cNvSpPr>
          <p:nvPr>
            <p:ph type="body" sz="quarter" idx="12"/>
          </p:nvPr>
        </p:nvSpPr>
        <p:spPr>
          <a:xfrm>
            <a:off x="695325" y="1376363"/>
            <a:ext cx="10656888" cy="5150641"/>
          </a:xfrm>
        </p:spPr>
        <p:txBody>
          <a:bodyPr/>
          <a:lstStyle/>
          <a:p>
            <a:pPr marL="0" indent="0">
              <a:lnSpc>
                <a:spcPct val="90000"/>
              </a:lnSpc>
              <a:spcAft>
                <a:spcPts val="1500"/>
              </a:spcAft>
              <a:buNone/>
            </a:pPr>
            <a:r>
              <a:rPr lang="en-US" b="1" dirty="0"/>
              <a:t>Which of the following statements regarding recording and reporting of children screened and diagnosed with TB, is </a:t>
            </a:r>
            <a:r>
              <a:rPr lang="en-US" b="1" u="sng" dirty="0"/>
              <a:t>TRUE</a:t>
            </a:r>
            <a:r>
              <a:rPr lang="en-US" b="1" dirty="0"/>
              <a:t>? </a:t>
            </a:r>
          </a:p>
          <a:p>
            <a:pPr marL="514350" indent="-514350">
              <a:lnSpc>
                <a:spcPct val="90000"/>
              </a:lnSpc>
              <a:spcAft>
                <a:spcPts val="900"/>
              </a:spcAft>
              <a:buFont typeface="+mj-lt"/>
              <a:buAutoNum type="alphaLcParenR"/>
            </a:pPr>
            <a:r>
              <a:rPr lang="en-US" sz="2400" dirty="0"/>
              <a:t>It is not important to record all children and adolescents with presumptive TB in the presumptive TB register because they will be recorded in the TB laboratory register when their samples are taken for diagnostic evaluation. </a:t>
            </a:r>
          </a:p>
          <a:p>
            <a:pPr marL="514350" indent="-514350">
              <a:lnSpc>
                <a:spcPct val="90000"/>
              </a:lnSpc>
              <a:spcAft>
                <a:spcPts val="900"/>
              </a:spcAft>
              <a:buFont typeface="+mj-lt"/>
              <a:buAutoNum type="alphaLcParenR"/>
            </a:pPr>
            <a:r>
              <a:rPr lang="en-US" sz="2400" dirty="0"/>
              <a:t>Only children and adolescents whose treatment has been interrupted for more than two months should be reported as lost to follow-up.</a:t>
            </a:r>
          </a:p>
          <a:p>
            <a:pPr marL="514350" indent="-514350">
              <a:lnSpc>
                <a:spcPct val="90000"/>
              </a:lnSpc>
              <a:spcAft>
                <a:spcPts val="900"/>
              </a:spcAft>
              <a:buFont typeface="+mj-lt"/>
              <a:buAutoNum type="alphaLcParenR"/>
            </a:pPr>
            <a:r>
              <a:rPr lang="en-US" sz="2400" dirty="0">
                <a:highlight>
                  <a:srgbClr val="FEDC86"/>
                </a:highlight>
              </a:rPr>
              <a:t>Children and adolescents who have been previously treated for TB for less than one month should be classified as newly diagnosed patients.</a:t>
            </a:r>
          </a:p>
          <a:p>
            <a:pPr marL="514350" indent="-514350">
              <a:lnSpc>
                <a:spcPct val="90000"/>
              </a:lnSpc>
              <a:spcAft>
                <a:spcPts val="900"/>
              </a:spcAft>
              <a:buFont typeface="+mj-lt"/>
              <a:buAutoNum type="alphaLcParenR"/>
            </a:pPr>
            <a:r>
              <a:rPr lang="en-US" sz="2400" dirty="0"/>
              <a:t>Children who have been transferred to a health facility during the course of their treatment should not be recorded in the TB treatment register because their records exist at the health facility where they were initiated on TB treatment. </a:t>
            </a:r>
          </a:p>
          <a:p>
            <a:pPr>
              <a:lnSpc>
                <a:spcPct val="90000"/>
              </a:lnSpc>
              <a:spcAft>
                <a:spcPts val="900"/>
              </a:spcAft>
            </a:pPr>
            <a:endParaRPr lang="en-GB" dirty="0"/>
          </a:p>
        </p:txBody>
      </p:sp>
    </p:spTree>
    <p:extLst>
      <p:ext uri="{BB962C8B-B14F-4D97-AF65-F5344CB8AC3E}">
        <p14:creationId xmlns:p14="http://schemas.microsoft.com/office/powerpoint/2010/main" val="201475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CE3BC4-D832-3B79-C02F-49D09DB70203}"/>
              </a:ext>
            </a:extLst>
          </p:cNvPr>
          <p:cNvSpPr>
            <a:spLocks noGrp="1"/>
          </p:cNvSpPr>
          <p:nvPr>
            <p:ph type="title"/>
          </p:nvPr>
        </p:nvSpPr>
        <p:spPr/>
        <p:txBody>
          <a:bodyPr/>
          <a:lstStyle/>
          <a:p>
            <a:r>
              <a:rPr lang="en-ZA" dirty="0"/>
              <a:t>Quiz question 2</a:t>
            </a:r>
            <a:endParaRPr lang="en-GB" dirty="0"/>
          </a:p>
        </p:txBody>
      </p:sp>
      <p:sp>
        <p:nvSpPr>
          <p:cNvPr id="4" name="Text Placeholder 3">
            <a:extLst>
              <a:ext uri="{FF2B5EF4-FFF2-40B4-BE49-F238E27FC236}">
                <a16:creationId xmlns:a16="http://schemas.microsoft.com/office/drawing/2014/main" id="{F7085CDC-B023-90C1-D85E-8AB7BE90FE11}"/>
              </a:ext>
            </a:extLst>
          </p:cNvPr>
          <p:cNvSpPr>
            <a:spLocks noGrp="1"/>
          </p:cNvSpPr>
          <p:nvPr>
            <p:ph type="body" sz="quarter" idx="12"/>
          </p:nvPr>
        </p:nvSpPr>
        <p:spPr>
          <a:xfrm>
            <a:off x="695325" y="1278743"/>
            <a:ext cx="10656888" cy="4675126"/>
          </a:xfrm>
        </p:spPr>
        <p:txBody>
          <a:bodyPr/>
          <a:lstStyle/>
          <a:p>
            <a:pPr marL="0" indent="0">
              <a:lnSpc>
                <a:spcPct val="90000"/>
              </a:lnSpc>
              <a:spcAft>
                <a:spcPts val="1500"/>
              </a:spcAft>
              <a:buNone/>
            </a:pPr>
            <a:r>
              <a:rPr lang="en-US" b="1" dirty="0"/>
              <a:t>Which of the following statements regarding the use of data generated from health facility recording and reporting tools, is </a:t>
            </a:r>
            <a:r>
              <a:rPr lang="en-US" b="1" u="sng" dirty="0"/>
              <a:t>TRUE</a:t>
            </a:r>
            <a:r>
              <a:rPr lang="en-US" b="1" dirty="0"/>
              <a:t>?</a:t>
            </a:r>
            <a:endParaRPr lang="en-US" dirty="0"/>
          </a:p>
          <a:p>
            <a:pPr marL="450850" indent="-450850">
              <a:lnSpc>
                <a:spcPct val="90000"/>
              </a:lnSpc>
              <a:spcAft>
                <a:spcPts val="900"/>
              </a:spcAft>
              <a:buFont typeface="+mj-lt"/>
              <a:buAutoNum type="alphaLcParenR"/>
            </a:pPr>
            <a:r>
              <a:rPr lang="en-US" sz="2400" dirty="0"/>
              <a:t>The use of age-disaggregate data is desirable but not critical in the evaluation of district or provincial performance in child and adolescent TB programming. </a:t>
            </a:r>
          </a:p>
          <a:p>
            <a:pPr marL="457200" indent="-457200">
              <a:lnSpc>
                <a:spcPct val="90000"/>
              </a:lnSpc>
              <a:spcAft>
                <a:spcPts val="900"/>
              </a:spcAft>
              <a:buFont typeface="+mj-lt"/>
              <a:buAutoNum type="alphaLcParenR"/>
            </a:pPr>
            <a:r>
              <a:rPr lang="en-US" sz="2400" dirty="0"/>
              <a:t>The analysis of routinely collected data to evaluate and improve the performance of TB care activities can only be carried out the district or provincial level. </a:t>
            </a:r>
          </a:p>
          <a:p>
            <a:pPr marL="457200" indent="-457200">
              <a:lnSpc>
                <a:spcPct val="90000"/>
              </a:lnSpc>
              <a:spcAft>
                <a:spcPts val="900"/>
              </a:spcAft>
              <a:buFont typeface="+mj-lt"/>
              <a:buAutoNum type="alphaLcParenR"/>
            </a:pPr>
            <a:r>
              <a:rPr lang="en-US" sz="2400" dirty="0"/>
              <a:t>In the monitoring of treatment outcomes for children and adolescents, it is desirable but not critical to have treatment outcomes disaggregated by HIV status. </a:t>
            </a:r>
          </a:p>
          <a:p>
            <a:pPr marL="457200" indent="-457200">
              <a:lnSpc>
                <a:spcPct val="90000"/>
              </a:lnSpc>
              <a:spcAft>
                <a:spcPts val="900"/>
              </a:spcAft>
              <a:buFont typeface="+mj-lt"/>
              <a:buAutoNum type="alphaLcParenR"/>
            </a:pPr>
            <a:r>
              <a:rPr lang="en-US" sz="2400" dirty="0"/>
              <a:t>The use of data disaggregated by health facility is important in evaluating district or provincial level performance for any TB indicator. </a:t>
            </a:r>
            <a:endParaRPr lang="en-GB" sz="2400" dirty="0"/>
          </a:p>
        </p:txBody>
      </p:sp>
    </p:spTree>
    <p:extLst>
      <p:ext uri="{BB962C8B-B14F-4D97-AF65-F5344CB8AC3E}">
        <p14:creationId xmlns:p14="http://schemas.microsoft.com/office/powerpoint/2010/main" val="28193976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CE3BC4-D832-3B79-C02F-49D09DB70203}"/>
              </a:ext>
            </a:extLst>
          </p:cNvPr>
          <p:cNvSpPr>
            <a:spLocks noGrp="1"/>
          </p:cNvSpPr>
          <p:nvPr>
            <p:ph type="title"/>
          </p:nvPr>
        </p:nvSpPr>
        <p:spPr/>
        <p:txBody>
          <a:bodyPr/>
          <a:lstStyle/>
          <a:p>
            <a:r>
              <a:rPr lang="en-ZA" dirty="0"/>
              <a:t>Quiz question 2 - answer</a:t>
            </a:r>
            <a:endParaRPr lang="en-GB" dirty="0"/>
          </a:p>
        </p:txBody>
      </p:sp>
      <p:sp>
        <p:nvSpPr>
          <p:cNvPr id="4" name="Text Placeholder 3">
            <a:extLst>
              <a:ext uri="{FF2B5EF4-FFF2-40B4-BE49-F238E27FC236}">
                <a16:creationId xmlns:a16="http://schemas.microsoft.com/office/drawing/2014/main" id="{F7085CDC-B023-90C1-D85E-8AB7BE90FE11}"/>
              </a:ext>
            </a:extLst>
          </p:cNvPr>
          <p:cNvSpPr>
            <a:spLocks noGrp="1"/>
          </p:cNvSpPr>
          <p:nvPr>
            <p:ph type="body" sz="quarter" idx="12"/>
          </p:nvPr>
        </p:nvSpPr>
        <p:spPr>
          <a:xfrm>
            <a:off x="695325" y="1278743"/>
            <a:ext cx="10656888" cy="4675126"/>
          </a:xfrm>
        </p:spPr>
        <p:txBody>
          <a:bodyPr/>
          <a:lstStyle/>
          <a:p>
            <a:pPr marL="0" indent="0">
              <a:lnSpc>
                <a:spcPct val="90000"/>
              </a:lnSpc>
              <a:spcAft>
                <a:spcPts val="1500"/>
              </a:spcAft>
              <a:buNone/>
            </a:pPr>
            <a:r>
              <a:rPr lang="en-US" b="1" dirty="0"/>
              <a:t>Which of the following statements regarding the use of data generated from health facility recording and reporting tools, is </a:t>
            </a:r>
            <a:r>
              <a:rPr lang="en-US" b="1" u="sng" dirty="0"/>
              <a:t>TRUE</a:t>
            </a:r>
            <a:r>
              <a:rPr lang="en-US" b="1" dirty="0"/>
              <a:t>?</a:t>
            </a:r>
            <a:endParaRPr lang="en-US" dirty="0"/>
          </a:p>
          <a:p>
            <a:pPr marL="450850" indent="-450850">
              <a:lnSpc>
                <a:spcPct val="90000"/>
              </a:lnSpc>
              <a:spcAft>
                <a:spcPts val="900"/>
              </a:spcAft>
              <a:buFont typeface="+mj-lt"/>
              <a:buAutoNum type="alphaLcParenR"/>
            </a:pPr>
            <a:r>
              <a:rPr lang="en-US" sz="2400" dirty="0"/>
              <a:t>The use of age-disaggregate data is desirable but not critical in the evaluation of district or provincial performance in child and adolescent TB programming. </a:t>
            </a:r>
          </a:p>
          <a:p>
            <a:pPr marL="457200" indent="-457200">
              <a:lnSpc>
                <a:spcPct val="90000"/>
              </a:lnSpc>
              <a:spcAft>
                <a:spcPts val="900"/>
              </a:spcAft>
              <a:buFont typeface="+mj-lt"/>
              <a:buAutoNum type="alphaLcParenR"/>
            </a:pPr>
            <a:r>
              <a:rPr lang="en-US" sz="2400" dirty="0"/>
              <a:t>The analysis of routinely collected data to evaluate and improve the performance of TB care activities can only be carried out the district or provincial level. </a:t>
            </a:r>
          </a:p>
          <a:p>
            <a:pPr marL="457200" indent="-457200">
              <a:lnSpc>
                <a:spcPct val="90000"/>
              </a:lnSpc>
              <a:spcAft>
                <a:spcPts val="900"/>
              </a:spcAft>
              <a:buFont typeface="+mj-lt"/>
              <a:buAutoNum type="alphaLcParenR"/>
            </a:pPr>
            <a:r>
              <a:rPr lang="en-US" sz="2400" dirty="0"/>
              <a:t>In the monitoring of treatment outcomes for children and adolescents, it is desirable but not critical to have treatment outcomes disaggregated by HIV status. </a:t>
            </a:r>
          </a:p>
          <a:p>
            <a:pPr marL="457200" indent="-457200">
              <a:lnSpc>
                <a:spcPct val="90000"/>
              </a:lnSpc>
              <a:spcAft>
                <a:spcPts val="900"/>
              </a:spcAft>
              <a:buFont typeface="+mj-lt"/>
              <a:buAutoNum type="alphaLcParenR"/>
            </a:pPr>
            <a:r>
              <a:rPr lang="en-US" sz="2400" dirty="0">
                <a:highlight>
                  <a:srgbClr val="FEDC86"/>
                </a:highlight>
              </a:rPr>
              <a:t>The use of data disaggregated by health facility is important in evaluating district or provincial level performance for any TB indicator. </a:t>
            </a:r>
            <a:endParaRPr lang="en-GB" sz="2400" dirty="0">
              <a:highlight>
                <a:srgbClr val="FEDC86"/>
              </a:highlight>
            </a:endParaRPr>
          </a:p>
        </p:txBody>
      </p:sp>
    </p:spTree>
    <p:extLst>
      <p:ext uri="{BB962C8B-B14F-4D97-AF65-F5344CB8AC3E}">
        <p14:creationId xmlns:p14="http://schemas.microsoft.com/office/powerpoint/2010/main" val="7910619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question mark and a question mark on a wooden surface">
            <a:extLst>
              <a:ext uri="{FF2B5EF4-FFF2-40B4-BE49-F238E27FC236}">
                <a16:creationId xmlns:a16="http://schemas.microsoft.com/office/drawing/2014/main" id="{F0C2F3F2-7D7A-F407-76B2-6817D2A57D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75" b="2445"/>
          <a:stretch/>
        </p:blipFill>
        <p:spPr>
          <a:xfrm>
            <a:off x="0" y="0"/>
            <a:ext cx="12325654" cy="6858000"/>
          </a:xfrm>
          <a:prstGeom prst="rect">
            <a:avLst/>
          </a:prstGeom>
        </p:spPr>
      </p:pic>
    </p:spTree>
    <p:extLst>
      <p:ext uri="{BB962C8B-B14F-4D97-AF65-F5344CB8AC3E}">
        <p14:creationId xmlns:p14="http://schemas.microsoft.com/office/powerpoint/2010/main" val="2836448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6E232C-4772-88E6-5480-471C094AFA7C}"/>
              </a:ext>
            </a:extLst>
          </p:cNvPr>
          <p:cNvSpPr>
            <a:spLocks noGrp="1"/>
          </p:cNvSpPr>
          <p:nvPr>
            <p:ph type="title"/>
          </p:nvPr>
        </p:nvSpPr>
        <p:spPr>
          <a:ln>
            <a:noFill/>
          </a:ln>
        </p:spPr>
        <p:txBody>
          <a:bodyPr/>
          <a:lstStyle/>
          <a:p>
            <a:r>
              <a:rPr lang="en-ZA" dirty="0"/>
              <a:t>Outline</a:t>
            </a:r>
          </a:p>
        </p:txBody>
      </p:sp>
      <p:sp>
        <p:nvSpPr>
          <p:cNvPr id="8" name="Text Placeholder 7">
            <a:extLst>
              <a:ext uri="{FF2B5EF4-FFF2-40B4-BE49-F238E27FC236}">
                <a16:creationId xmlns:a16="http://schemas.microsoft.com/office/drawing/2014/main" id="{237E40ED-7F5F-C2CA-3F98-20A74BAFC96F}"/>
              </a:ext>
            </a:extLst>
          </p:cNvPr>
          <p:cNvSpPr>
            <a:spLocks noGrp="1"/>
          </p:cNvSpPr>
          <p:nvPr>
            <p:ph type="body" sz="quarter" idx="10"/>
          </p:nvPr>
        </p:nvSpPr>
        <p:spPr>
          <a:xfrm>
            <a:off x="1598613" y="1553949"/>
            <a:ext cx="9753600" cy="4095523"/>
          </a:xfrm>
        </p:spPr>
        <p:txBody>
          <a:bodyPr>
            <a:noAutofit/>
          </a:bodyPr>
          <a:lstStyle/>
          <a:p>
            <a:pPr>
              <a:spcAft>
                <a:spcPts val="1200"/>
              </a:spcAft>
            </a:pPr>
            <a:r>
              <a:rPr lang="en-US" sz="2800" dirty="0"/>
              <a:t>Registers and reports used in TB management</a:t>
            </a:r>
          </a:p>
          <a:p>
            <a:pPr>
              <a:spcAft>
                <a:spcPts val="1200"/>
              </a:spcAft>
            </a:pPr>
            <a:r>
              <a:rPr lang="en-US" sz="2800" dirty="0"/>
              <a:t>Indicators used to monitor and evaluate child and adolescent TB </a:t>
            </a:r>
            <a:endParaRPr lang="en-GB" sz="2800" dirty="0"/>
          </a:p>
          <a:p>
            <a:pPr>
              <a:spcAft>
                <a:spcPts val="1200"/>
              </a:spcAft>
            </a:pPr>
            <a:r>
              <a:rPr lang="en-US" sz="2800" dirty="0"/>
              <a:t>Local use of routinely available TB data to improve quality of TB case finding and management among children and adolescents </a:t>
            </a:r>
            <a:endParaRPr lang="en-GB" sz="2800" dirty="0"/>
          </a:p>
          <a:p>
            <a:pPr>
              <a:spcAft>
                <a:spcPts val="1200"/>
              </a:spcAft>
            </a:pPr>
            <a:r>
              <a:rPr lang="en-US" sz="2800" dirty="0"/>
              <a:t>Exercise</a:t>
            </a:r>
          </a:p>
          <a:p>
            <a:pPr>
              <a:spcAft>
                <a:spcPts val="1200"/>
              </a:spcAft>
            </a:pPr>
            <a:r>
              <a:rPr lang="en-US" sz="2800" dirty="0"/>
              <a:t>Conclusion </a:t>
            </a:r>
          </a:p>
          <a:p>
            <a:pPr>
              <a:spcAft>
                <a:spcPts val="1200"/>
              </a:spcAft>
            </a:pPr>
            <a:r>
              <a:rPr lang="en-ZA" sz="2800" dirty="0">
                <a:solidFill>
                  <a:schemeClr val="accent1"/>
                </a:solidFill>
              </a:rPr>
              <a:t>Challenge your knowledge </a:t>
            </a:r>
          </a:p>
          <a:p>
            <a:pPr>
              <a:spcAft>
                <a:spcPts val="1200"/>
              </a:spcAft>
            </a:pPr>
            <a:endParaRPr lang="en-ZA" sz="2800" dirty="0"/>
          </a:p>
        </p:txBody>
      </p:sp>
      <p:sp>
        <p:nvSpPr>
          <p:cNvPr id="3" name="Arrow: Pentagon 2">
            <a:extLst>
              <a:ext uri="{FF2B5EF4-FFF2-40B4-BE49-F238E27FC236}">
                <a16:creationId xmlns:a16="http://schemas.microsoft.com/office/drawing/2014/main" id="{B49D639B-1DD4-A075-D0F3-C652F813E6A7}"/>
              </a:ext>
            </a:extLst>
          </p:cNvPr>
          <p:cNvSpPr/>
          <p:nvPr/>
        </p:nvSpPr>
        <p:spPr>
          <a:xfrm>
            <a:off x="239151" y="1376363"/>
            <a:ext cx="1501859" cy="429819"/>
          </a:xfrm>
          <a:prstGeom prst="homePlate">
            <a:avLst/>
          </a:prstGeom>
          <a:solidFill>
            <a:schemeClr val="tx2"/>
          </a:solidFill>
          <a:ln w="508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108000" bIns="108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chemeClr val="bg1"/>
                </a:solidFill>
                <a:effectLst/>
                <a:uLnTx/>
                <a:uFillTx/>
                <a:ea typeface="+mn-ea"/>
                <a:cs typeface="+mn-cs"/>
              </a:rPr>
              <a:t>Discussion</a:t>
            </a:r>
          </a:p>
        </p:txBody>
      </p:sp>
      <p:sp>
        <p:nvSpPr>
          <p:cNvPr id="4" name="Arrow: Pentagon 3">
            <a:extLst>
              <a:ext uri="{FF2B5EF4-FFF2-40B4-BE49-F238E27FC236}">
                <a16:creationId xmlns:a16="http://schemas.microsoft.com/office/drawing/2014/main" id="{05EF8FCF-491D-27D3-F805-E342166AF29F}"/>
              </a:ext>
            </a:extLst>
          </p:cNvPr>
          <p:cNvSpPr/>
          <p:nvPr/>
        </p:nvSpPr>
        <p:spPr>
          <a:xfrm>
            <a:off x="239151" y="2539637"/>
            <a:ext cx="1501859" cy="429819"/>
          </a:xfrm>
          <a:prstGeom prst="homePlate">
            <a:avLst/>
          </a:prstGeom>
          <a:solidFill>
            <a:schemeClr val="tx2"/>
          </a:solidFill>
          <a:ln w="508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108000" bIns="108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chemeClr val="bg1"/>
                </a:solidFill>
                <a:effectLst/>
                <a:uLnTx/>
                <a:uFillTx/>
                <a:ea typeface="+mn-ea"/>
                <a:cs typeface="+mn-cs"/>
              </a:rPr>
              <a:t>Discussion</a:t>
            </a:r>
          </a:p>
        </p:txBody>
      </p:sp>
    </p:spTree>
    <p:extLst>
      <p:ext uri="{BB962C8B-B14F-4D97-AF65-F5344CB8AC3E}">
        <p14:creationId xmlns:p14="http://schemas.microsoft.com/office/powerpoint/2010/main" val="433747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68FD0-5CAF-5535-5B3D-82B98433C8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8B318F-4095-98EE-41D3-BB74A1272F96}"/>
              </a:ext>
            </a:extLst>
          </p:cNvPr>
          <p:cNvSpPr>
            <a:spLocks noGrp="1"/>
          </p:cNvSpPr>
          <p:nvPr>
            <p:ph type="title"/>
          </p:nvPr>
        </p:nvSpPr>
        <p:spPr/>
        <p:txBody>
          <a:bodyPr>
            <a:normAutofit fontScale="90000"/>
          </a:bodyPr>
          <a:lstStyle/>
          <a:p>
            <a:r>
              <a:rPr lang="en-ZA" dirty="0"/>
              <a:t>Discussion on setting-specific practices</a:t>
            </a:r>
          </a:p>
        </p:txBody>
      </p:sp>
    </p:spTree>
    <p:extLst>
      <p:ext uri="{BB962C8B-B14F-4D97-AF65-F5344CB8AC3E}">
        <p14:creationId xmlns:p14="http://schemas.microsoft.com/office/powerpoint/2010/main" val="3816698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5A1AB-053C-3BAD-0EC8-34166F11616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9454B7E-18AF-C646-8751-33B0A50000B5}"/>
              </a:ext>
            </a:extLst>
          </p:cNvPr>
          <p:cNvSpPr>
            <a:spLocks noGrp="1"/>
          </p:cNvSpPr>
          <p:nvPr>
            <p:ph type="title"/>
          </p:nvPr>
        </p:nvSpPr>
        <p:spPr>
          <a:xfrm>
            <a:off x="695325" y="188913"/>
            <a:ext cx="6648904" cy="1116012"/>
          </a:xfrm>
        </p:spPr>
        <p:txBody>
          <a:bodyPr>
            <a:normAutofit/>
          </a:bodyPr>
          <a:lstStyle/>
          <a:p>
            <a:r>
              <a:rPr lang="en-ZA" sz="3200" b="1" dirty="0"/>
              <a:t>Discussion: Recording &amp; reporting in child and adolescent TB management  </a:t>
            </a:r>
          </a:p>
        </p:txBody>
      </p:sp>
      <p:sp>
        <p:nvSpPr>
          <p:cNvPr id="5" name="Text Placeholder 4">
            <a:extLst>
              <a:ext uri="{FF2B5EF4-FFF2-40B4-BE49-F238E27FC236}">
                <a16:creationId xmlns:a16="http://schemas.microsoft.com/office/drawing/2014/main" id="{0C421AA7-2B95-7CA9-7D71-0D6951AEDF90}"/>
              </a:ext>
            </a:extLst>
          </p:cNvPr>
          <p:cNvSpPr>
            <a:spLocks noGrp="1"/>
          </p:cNvSpPr>
          <p:nvPr>
            <p:ph type="body" sz="quarter" idx="25"/>
          </p:nvPr>
        </p:nvSpPr>
        <p:spPr/>
        <p:txBody>
          <a:bodyPr/>
          <a:lstStyle/>
          <a:p>
            <a:pPr>
              <a:defRPr/>
            </a:pPr>
            <a:r>
              <a:rPr lang="en-GB" altLang="x-none" sz="2400" dirty="0">
                <a:solidFill>
                  <a:schemeClr val="bg1"/>
                </a:solidFill>
              </a:rPr>
              <a:t>How are TB data compiled and reported to the district-provincial-national levels in your setting? Who is responsible?  Is it paper-based or electronic or both?  Do you use DHIS2?</a:t>
            </a:r>
          </a:p>
        </p:txBody>
      </p:sp>
      <p:sp>
        <p:nvSpPr>
          <p:cNvPr id="13" name="Text Placeholder 12">
            <a:extLst>
              <a:ext uri="{FF2B5EF4-FFF2-40B4-BE49-F238E27FC236}">
                <a16:creationId xmlns:a16="http://schemas.microsoft.com/office/drawing/2014/main" id="{D96FB51B-1302-6B3D-74A7-C24609C68555}"/>
              </a:ext>
            </a:extLst>
          </p:cNvPr>
          <p:cNvSpPr>
            <a:spLocks noGrp="1"/>
          </p:cNvSpPr>
          <p:nvPr>
            <p:ph type="body" sz="quarter" idx="26"/>
          </p:nvPr>
        </p:nvSpPr>
        <p:spPr/>
        <p:txBody>
          <a:bodyPr/>
          <a:lstStyle/>
          <a:p>
            <a:r>
              <a:rPr lang="en-ZA" dirty="0"/>
              <a:t>1</a:t>
            </a:r>
          </a:p>
        </p:txBody>
      </p:sp>
      <p:sp>
        <p:nvSpPr>
          <p:cNvPr id="7" name="Text Placeholder 6">
            <a:extLst>
              <a:ext uri="{FF2B5EF4-FFF2-40B4-BE49-F238E27FC236}">
                <a16:creationId xmlns:a16="http://schemas.microsoft.com/office/drawing/2014/main" id="{C48D9F62-EB43-8D24-689E-1B45263857DD}"/>
              </a:ext>
            </a:extLst>
          </p:cNvPr>
          <p:cNvSpPr>
            <a:spLocks noGrp="1"/>
          </p:cNvSpPr>
          <p:nvPr>
            <p:ph type="body" sz="quarter" idx="27"/>
          </p:nvPr>
        </p:nvSpPr>
        <p:spPr/>
        <p:txBody>
          <a:bodyPr/>
          <a:lstStyle/>
          <a:p>
            <a:pPr>
              <a:defRPr/>
            </a:pPr>
            <a:endParaRPr lang="en-US" sz="2400" dirty="0">
              <a:solidFill>
                <a:schemeClr val="bg1"/>
              </a:solidFill>
            </a:endParaRPr>
          </a:p>
          <a:p>
            <a:pPr>
              <a:defRPr/>
            </a:pPr>
            <a:r>
              <a:rPr lang="en-US" sz="2400" dirty="0">
                <a:solidFill>
                  <a:schemeClr val="bg1"/>
                </a:solidFill>
              </a:rPr>
              <a:t>What are the key strengths and challenges in recording and reporting of child and adolescent TB?</a:t>
            </a:r>
          </a:p>
          <a:p>
            <a:pPr eaLnBrk="1" fontAlgn="auto" hangingPunct="1">
              <a:spcBef>
                <a:spcPts val="0"/>
              </a:spcBef>
              <a:spcAft>
                <a:spcPts val="0"/>
              </a:spcAft>
              <a:defRPr/>
            </a:pPr>
            <a:endParaRPr lang="en-GB" sz="2400" dirty="0"/>
          </a:p>
        </p:txBody>
      </p:sp>
      <p:sp>
        <p:nvSpPr>
          <p:cNvPr id="14" name="Text Placeholder 13">
            <a:extLst>
              <a:ext uri="{FF2B5EF4-FFF2-40B4-BE49-F238E27FC236}">
                <a16:creationId xmlns:a16="http://schemas.microsoft.com/office/drawing/2014/main" id="{6967C61E-ACC6-3956-EB24-12095ADFFAFD}"/>
              </a:ext>
            </a:extLst>
          </p:cNvPr>
          <p:cNvSpPr>
            <a:spLocks noGrp="1"/>
          </p:cNvSpPr>
          <p:nvPr>
            <p:ph type="body" sz="quarter" idx="28"/>
          </p:nvPr>
        </p:nvSpPr>
        <p:spPr/>
        <p:txBody>
          <a:bodyPr/>
          <a:lstStyle/>
          <a:p>
            <a:r>
              <a:rPr lang="en-ZA" dirty="0"/>
              <a:t>2</a:t>
            </a:r>
          </a:p>
        </p:txBody>
      </p:sp>
      <p:sp>
        <p:nvSpPr>
          <p:cNvPr id="9" name="Text Placeholder 8">
            <a:extLst>
              <a:ext uri="{FF2B5EF4-FFF2-40B4-BE49-F238E27FC236}">
                <a16:creationId xmlns:a16="http://schemas.microsoft.com/office/drawing/2014/main" id="{2FB27DC0-E9A5-3AE5-835F-C2213719AD2B}"/>
              </a:ext>
            </a:extLst>
          </p:cNvPr>
          <p:cNvSpPr>
            <a:spLocks noGrp="1"/>
          </p:cNvSpPr>
          <p:nvPr>
            <p:ph type="body" sz="quarter" idx="29"/>
          </p:nvPr>
        </p:nvSpPr>
        <p:spPr/>
        <p:txBody>
          <a:bodyPr/>
          <a:lstStyle/>
          <a:p>
            <a:r>
              <a:rPr lang="en-US" sz="2400" dirty="0">
                <a:solidFill>
                  <a:schemeClr val="bg1"/>
                </a:solidFill>
              </a:rPr>
              <a:t>What age groups are used for TB reporting in your setting?</a:t>
            </a:r>
            <a:endParaRPr lang="en-GB" altLang="x-none" sz="2400" dirty="0">
              <a:solidFill>
                <a:schemeClr val="bg1"/>
              </a:solidFill>
            </a:endParaRPr>
          </a:p>
        </p:txBody>
      </p:sp>
      <p:sp>
        <p:nvSpPr>
          <p:cNvPr id="15" name="Text Placeholder 14">
            <a:extLst>
              <a:ext uri="{FF2B5EF4-FFF2-40B4-BE49-F238E27FC236}">
                <a16:creationId xmlns:a16="http://schemas.microsoft.com/office/drawing/2014/main" id="{FE2C8808-ABEC-7AB9-FBF1-5EF2F8915A71}"/>
              </a:ext>
            </a:extLst>
          </p:cNvPr>
          <p:cNvSpPr>
            <a:spLocks noGrp="1"/>
          </p:cNvSpPr>
          <p:nvPr>
            <p:ph type="body" sz="quarter" idx="30"/>
          </p:nvPr>
        </p:nvSpPr>
        <p:spPr/>
        <p:txBody>
          <a:bodyPr/>
          <a:lstStyle/>
          <a:p>
            <a:r>
              <a:rPr lang="en-ZA" dirty="0"/>
              <a:t>3</a:t>
            </a:r>
          </a:p>
        </p:txBody>
      </p:sp>
    </p:spTree>
    <p:extLst>
      <p:ext uri="{BB962C8B-B14F-4D97-AF65-F5344CB8AC3E}">
        <p14:creationId xmlns:p14="http://schemas.microsoft.com/office/powerpoint/2010/main" val="762678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5A1AB-053C-3BAD-0EC8-34166F11616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C421AA7-2B95-7CA9-7D71-0D6951AEDF90}"/>
              </a:ext>
            </a:extLst>
          </p:cNvPr>
          <p:cNvSpPr>
            <a:spLocks noGrp="1"/>
          </p:cNvSpPr>
          <p:nvPr>
            <p:ph type="body" sz="quarter" idx="25"/>
          </p:nvPr>
        </p:nvSpPr>
        <p:spPr/>
        <p:txBody>
          <a:bodyPr/>
          <a:lstStyle/>
          <a:p>
            <a:pPr>
              <a:defRPr/>
            </a:pPr>
            <a:r>
              <a:rPr lang="en-GB" altLang="x-none" sz="2400" dirty="0">
                <a:solidFill>
                  <a:schemeClr val="bg1"/>
                </a:solidFill>
              </a:rPr>
              <a:t>How are TB data compiled and reported to the district-provincial-national levels in your setting? Who is responsible?  Is it paper-based or electronic or both?  Do you use DHIS2?</a:t>
            </a:r>
          </a:p>
        </p:txBody>
      </p:sp>
      <p:sp>
        <p:nvSpPr>
          <p:cNvPr id="13" name="Text Placeholder 12">
            <a:extLst>
              <a:ext uri="{FF2B5EF4-FFF2-40B4-BE49-F238E27FC236}">
                <a16:creationId xmlns:a16="http://schemas.microsoft.com/office/drawing/2014/main" id="{D96FB51B-1302-6B3D-74A7-C24609C68555}"/>
              </a:ext>
            </a:extLst>
          </p:cNvPr>
          <p:cNvSpPr>
            <a:spLocks noGrp="1"/>
          </p:cNvSpPr>
          <p:nvPr>
            <p:ph type="body" sz="quarter" idx="26"/>
          </p:nvPr>
        </p:nvSpPr>
        <p:spPr/>
        <p:txBody>
          <a:bodyPr/>
          <a:lstStyle/>
          <a:p>
            <a:r>
              <a:rPr lang="en-ZA" dirty="0"/>
              <a:t>1</a:t>
            </a:r>
          </a:p>
        </p:txBody>
      </p:sp>
      <p:sp>
        <p:nvSpPr>
          <p:cNvPr id="7" name="Text Placeholder 6">
            <a:extLst>
              <a:ext uri="{FF2B5EF4-FFF2-40B4-BE49-F238E27FC236}">
                <a16:creationId xmlns:a16="http://schemas.microsoft.com/office/drawing/2014/main" id="{C48D9F62-EB43-8D24-689E-1B45263857DD}"/>
              </a:ext>
            </a:extLst>
          </p:cNvPr>
          <p:cNvSpPr>
            <a:spLocks noGrp="1"/>
          </p:cNvSpPr>
          <p:nvPr>
            <p:ph type="body" sz="quarter" idx="27"/>
          </p:nvPr>
        </p:nvSpPr>
        <p:spPr/>
        <p:txBody>
          <a:bodyPr/>
          <a:lstStyle/>
          <a:p>
            <a:pPr>
              <a:defRPr/>
            </a:pPr>
            <a:endParaRPr lang="en-US" sz="2400" dirty="0">
              <a:solidFill>
                <a:schemeClr val="bg1"/>
              </a:solidFill>
            </a:endParaRPr>
          </a:p>
          <a:p>
            <a:pPr>
              <a:defRPr/>
            </a:pPr>
            <a:r>
              <a:rPr lang="en-US" sz="2400" dirty="0">
                <a:solidFill>
                  <a:schemeClr val="bg1"/>
                </a:solidFill>
              </a:rPr>
              <a:t>What are the key strengths and challenges in recording and reporting of child and adolescent TB?</a:t>
            </a:r>
          </a:p>
          <a:p>
            <a:pPr eaLnBrk="1" fontAlgn="auto" hangingPunct="1">
              <a:spcBef>
                <a:spcPts val="0"/>
              </a:spcBef>
              <a:spcAft>
                <a:spcPts val="0"/>
              </a:spcAft>
              <a:defRPr/>
            </a:pPr>
            <a:endParaRPr lang="en-GB" sz="2400" dirty="0"/>
          </a:p>
        </p:txBody>
      </p:sp>
      <p:sp>
        <p:nvSpPr>
          <p:cNvPr id="14" name="Text Placeholder 13">
            <a:extLst>
              <a:ext uri="{FF2B5EF4-FFF2-40B4-BE49-F238E27FC236}">
                <a16:creationId xmlns:a16="http://schemas.microsoft.com/office/drawing/2014/main" id="{6967C61E-ACC6-3956-EB24-12095ADFFAFD}"/>
              </a:ext>
            </a:extLst>
          </p:cNvPr>
          <p:cNvSpPr>
            <a:spLocks noGrp="1"/>
          </p:cNvSpPr>
          <p:nvPr>
            <p:ph type="body" sz="quarter" idx="28"/>
          </p:nvPr>
        </p:nvSpPr>
        <p:spPr/>
        <p:txBody>
          <a:bodyPr/>
          <a:lstStyle/>
          <a:p>
            <a:r>
              <a:rPr lang="en-ZA" dirty="0"/>
              <a:t>2</a:t>
            </a:r>
          </a:p>
        </p:txBody>
      </p:sp>
      <p:sp>
        <p:nvSpPr>
          <p:cNvPr id="9" name="Text Placeholder 8">
            <a:extLst>
              <a:ext uri="{FF2B5EF4-FFF2-40B4-BE49-F238E27FC236}">
                <a16:creationId xmlns:a16="http://schemas.microsoft.com/office/drawing/2014/main" id="{2FB27DC0-E9A5-3AE5-835F-C2213719AD2B}"/>
              </a:ext>
            </a:extLst>
          </p:cNvPr>
          <p:cNvSpPr>
            <a:spLocks noGrp="1"/>
          </p:cNvSpPr>
          <p:nvPr>
            <p:ph type="body" sz="quarter" idx="29"/>
          </p:nvPr>
        </p:nvSpPr>
        <p:spPr/>
        <p:txBody>
          <a:bodyPr/>
          <a:lstStyle/>
          <a:p>
            <a:r>
              <a:rPr lang="en-US" sz="2400" dirty="0">
                <a:solidFill>
                  <a:schemeClr val="bg1"/>
                </a:solidFill>
              </a:rPr>
              <a:t>What age groups are used for TB reporting in your setting?</a:t>
            </a:r>
            <a:endParaRPr lang="en-GB" altLang="x-none" sz="2400" dirty="0">
              <a:solidFill>
                <a:schemeClr val="bg1"/>
              </a:solidFill>
            </a:endParaRPr>
          </a:p>
        </p:txBody>
      </p:sp>
      <p:sp>
        <p:nvSpPr>
          <p:cNvPr id="15" name="Text Placeholder 14">
            <a:extLst>
              <a:ext uri="{FF2B5EF4-FFF2-40B4-BE49-F238E27FC236}">
                <a16:creationId xmlns:a16="http://schemas.microsoft.com/office/drawing/2014/main" id="{FE2C8808-ABEC-7AB9-FBF1-5EF2F8915A71}"/>
              </a:ext>
            </a:extLst>
          </p:cNvPr>
          <p:cNvSpPr>
            <a:spLocks noGrp="1"/>
          </p:cNvSpPr>
          <p:nvPr>
            <p:ph type="body" sz="quarter" idx="30"/>
          </p:nvPr>
        </p:nvSpPr>
        <p:spPr/>
        <p:txBody>
          <a:bodyPr/>
          <a:lstStyle/>
          <a:p>
            <a:r>
              <a:rPr lang="en-ZA" dirty="0"/>
              <a:t>3</a:t>
            </a:r>
          </a:p>
        </p:txBody>
      </p:sp>
    </p:spTree>
    <p:extLst>
      <p:ext uri="{BB962C8B-B14F-4D97-AF65-F5344CB8AC3E}">
        <p14:creationId xmlns:p14="http://schemas.microsoft.com/office/powerpoint/2010/main" val="4149267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92F770-594A-EF8D-61EA-8F3E74284E6E}"/>
              </a:ext>
            </a:extLst>
          </p:cNvPr>
          <p:cNvSpPr>
            <a:spLocks noGrp="1"/>
          </p:cNvSpPr>
          <p:nvPr>
            <p:ph type="title"/>
          </p:nvPr>
        </p:nvSpPr>
        <p:spPr/>
        <p:txBody>
          <a:bodyPr>
            <a:normAutofit fontScale="90000"/>
          </a:bodyPr>
          <a:lstStyle/>
          <a:p>
            <a:r>
              <a:rPr lang="en-US" sz="6000" dirty="0"/>
              <a:t>Registers </a:t>
            </a:r>
            <a:r>
              <a:rPr lang="en-US" dirty="0"/>
              <a:t>and reports </a:t>
            </a:r>
            <a:r>
              <a:rPr lang="en-US" sz="6000" dirty="0"/>
              <a:t>used in TB management  </a:t>
            </a:r>
            <a:endParaRPr lang="en-GB" dirty="0"/>
          </a:p>
        </p:txBody>
      </p:sp>
    </p:spTree>
    <p:extLst>
      <p:ext uri="{BB962C8B-B14F-4D97-AF65-F5344CB8AC3E}">
        <p14:creationId xmlns:p14="http://schemas.microsoft.com/office/powerpoint/2010/main" val="154425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5786600E-C62C-46C5-B9E5-BA812FCC7689}"/>
              </a:ext>
            </a:extLst>
          </p:cNvPr>
          <p:cNvGraphicFramePr/>
          <p:nvPr>
            <p:extLst>
              <p:ext uri="{D42A27DB-BD31-4B8C-83A1-F6EECF244321}">
                <p14:modId xmlns:p14="http://schemas.microsoft.com/office/powerpoint/2010/main" val="2033883243"/>
              </p:ext>
            </p:extLst>
          </p:nvPr>
        </p:nvGraphicFramePr>
        <p:xfrm>
          <a:off x="695325" y="1376365"/>
          <a:ext cx="10656887" cy="3927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Title 20">
            <a:extLst>
              <a:ext uri="{FF2B5EF4-FFF2-40B4-BE49-F238E27FC236}">
                <a16:creationId xmlns:a16="http://schemas.microsoft.com/office/drawing/2014/main" id="{85CAFA45-9A6D-4D22-886F-60C6CC0A0040}"/>
              </a:ext>
            </a:extLst>
          </p:cNvPr>
          <p:cNvSpPr>
            <a:spLocks noGrp="1"/>
          </p:cNvSpPr>
          <p:nvPr>
            <p:ph type="title"/>
          </p:nvPr>
        </p:nvSpPr>
        <p:spPr/>
        <p:txBody>
          <a:bodyPr>
            <a:noAutofit/>
          </a:bodyPr>
          <a:lstStyle/>
          <a:p>
            <a:r>
              <a:rPr lang="en-US" dirty="0">
                <a:solidFill>
                  <a:schemeClr val="tx1"/>
                </a:solidFill>
                <a:latin typeface="+mn-lt"/>
              </a:rPr>
              <a:t>TB registers </a:t>
            </a:r>
          </a:p>
        </p:txBody>
      </p:sp>
      <p:sp>
        <p:nvSpPr>
          <p:cNvPr id="6" name="Rectangle: Rounded Corners 5">
            <a:extLst>
              <a:ext uri="{FF2B5EF4-FFF2-40B4-BE49-F238E27FC236}">
                <a16:creationId xmlns:a16="http://schemas.microsoft.com/office/drawing/2014/main" id="{C9D00F5C-9A3A-D469-7F7E-56816B0B7044}"/>
              </a:ext>
            </a:extLst>
          </p:cNvPr>
          <p:cNvSpPr/>
          <p:nvPr/>
        </p:nvSpPr>
        <p:spPr>
          <a:xfrm>
            <a:off x="4381500" y="4339575"/>
            <a:ext cx="3257550" cy="2137426"/>
          </a:xfrm>
          <a:prstGeom prst="roundRect">
            <a:avLst/>
          </a:prstGeom>
          <a:solidFill>
            <a:schemeClr val="bg2"/>
          </a:solidFill>
          <a:ln w="57150">
            <a:solidFill>
              <a:schemeClr val="accent2"/>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computer with a keyboard and mouse&#10;&#10;Description automatically generated">
            <a:extLst>
              <a:ext uri="{FF2B5EF4-FFF2-40B4-BE49-F238E27FC236}">
                <a16:creationId xmlns:a16="http://schemas.microsoft.com/office/drawing/2014/main" id="{98E03CAD-6CDA-4B28-A247-7568250AD5E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338" t="20069" r="20161" b="11370"/>
          <a:stretch/>
        </p:blipFill>
        <p:spPr>
          <a:xfrm>
            <a:off x="4892331" y="4419337"/>
            <a:ext cx="2407338" cy="1768366"/>
          </a:xfrm>
          <a:prstGeom prst="rect">
            <a:avLst/>
          </a:prstGeom>
        </p:spPr>
      </p:pic>
      <p:sp>
        <p:nvSpPr>
          <p:cNvPr id="11" name="TextBox 10">
            <a:extLst>
              <a:ext uri="{FF2B5EF4-FFF2-40B4-BE49-F238E27FC236}">
                <a16:creationId xmlns:a16="http://schemas.microsoft.com/office/drawing/2014/main" id="{D97BFE03-E8AC-672C-6117-E9F985832B08}"/>
              </a:ext>
            </a:extLst>
          </p:cNvPr>
          <p:cNvSpPr txBox="1"/>
          <p:nvPr/>
        </p:nvSpPr>
        <p:spPr>
          <a:xfrm>
            <a:off x="4586514" y="6028953"/>
            <a:ext cx="2830286" cy="369332"/>
          </a:xfrm>
          <a:prstGeom prst="rect">
            <a:avLst/>
          </a:prstGeom>
          <a:noFill/>
        </p:spPr>
        <p:txBody>
          <a:bodyPr wrap="square" rtlCol="0">
            <a:spAutoFit/>
          </a:bodyPr>
          <a:lstStyle/>
          <a:p>
            <a:pPr algn="ctr"/>
            <a:r>
              <a:rPr lang="en-US" altLang="en-AU" dirty="0">
                <a:latin typeface="+mn-lt"/>
              </a:rPr>
              <a:t>Electronic recording tools</a:t>
            </a:r>
          </a:p>
        </p:txBody>
      </p:sp>
      <p:grpSp>
        <p:nvGrpSpPr>
          <p:cNvPr id="2" name="Group 1">
            <a:extLst>
              <a:ext uri="{FF2B5EF4-FFF2-40B4-BE49-F238E27FC236}">
                <a16:creationId xmlns:a16="http://schemas.microsoft.com/office/drawing/2014/main" id="{04285FFA-9221-C579-4A69-4A1BD4C3B995}"/>
              </a:ext>
            </a:extLst>
          </p:cNvPr>
          <p:cNvGrpSpPr/>
          <p:nvPr/>
        </p:nvGrpSpPr>
        <p:grpSpPr>
          <a:xfrm>
            <a:off x="11616000" y="0"/>
            <a:ext cx="576000" cy="989017"/>
            <a:chOff x="11292051" y="0"/>
            <a:chExt cx="576000" cy="989017"/>
          </a:xfrm>
        </p:grpSpPr>
        <p:grpSp>
          <p:nvGrpSpPr>
            <p:cNvPr id="3" name="Group 2">
              <a:extLst>
                <a:ext uri="{FF2B5EF4-FFF2-40B4-BE49-F238E27FC236}">
                  <a16:creationId xmlns:a16="http://schemas.microsoft.com/office/drawing/2014/main" id="{6364C295-63B3-E501-C65A-E5A1745510CF}"/>
                </a:ext>
              </a:extLst>
            </p:cNvPr>
            <p:cNvGrpSpPr/>
            <p:nvPr/>
          </p:nvGrpSpPr>
          <p:grpSpPr>
            <a:xfrm>
              <a:off x="11292051" y="0"/>
              <a:ext cx="576000" cy="989017"/>
              <a:chOff x="5203556" y="0"/>
              <a:chExt cx="576000" cy="989017"/>
            </a:xfrm>
            <a:effectLst>
              <a:outerShdw blurRad="50800" dist="38100" dir="2700000" algn="tl" rotWithShape="0">
                <a:prstClr val="black">
                  <a:alpha val="40000"/>
                </a:prstClr>
              </a:outerShdw>
            </a:effectLst>
          </p:grpSpPr>
          <p:sp>
            <p:nvSpPr>
              <p:cNvPr id="9" name="Arrow: Pentagon 8">
                <a:extLst>
                  <a:ext uri="{FF2B5EF4-FFF2-40B4-BE49-F238E27FC236}">
                    <a16:creationId xmlns:a16="http://schemas.microsoft.com/office/drawing/2014/main" id="{F639989C-7356-DE09-E6E9-4BAD70E83732}"/>
                  </a:ext>
                </a:extLst>
              </p:cNvPr>
              <p:cNvSpPr/>
              <p:nvPr/>
            </p:nvSpPr>
            <p:spPr>
              <a:xfrm rot="5400000">
                <a:off x="5407204" y="616666"/>
                <a:ext cx="171043" cy="573660"/>
              </a:xfrm>
              <a:prstGeom prst="homePlate">
                <a:avLst/>
              </a:prstGeom>
              <a:solidFill>
                <a:srgbClr val="04367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srgbClr val="043673"/>
                  </a:solidFill>
                  <a:effectLst/>
                  <a:uLnTx/>
                  <a:uFillTx/>
                  <a:latin typeface="Calibri"/>
                  <a:ea typeface="+mn-ea"/>
                  <a:cs typeface="+mn-cs"/>
                </a:endParaRPr>
              </a:p>
            </p:txBody>
          </p:sp>
          <p:sp>
            <p:nvSpPr>
              <p:cNvPr id="10" name="TextBox 9">
                <a:extLst>
                  <a:ext uri="{FF2B5EF4-FFF2-40B4-BE49-F238E27FC236}">
                    <a16:creationId xmlns:a16="http://schemas.microsoft.com/office/drawing/2014/main" id="{3EA1C170-03B5-DEC6-15A5-4DFDCCCBCD59}"/>
                  </a:ext>
                </a:extLst>
              </p:cNvPr>
              <p:cNvSpPr txBox="1"/>
              <p:nvPr/>
            </p:nvSpPr>
            <p:spPr>
              <a:xfrm>
                <a:off x="5203556" y="0"/>
                <a:ext cx="576000" cy="889402"/>
              </a:xfrm>
              <a:prstGeom prst="rect">
                <a:avLst/>
              </a:prstGeom>
              <a:solidFill>
                <a:srgbClr val="043673"/>
              </a:solidFill>
              <a:ln w="57150">
                <a:noFill/>
                <a:prstDash val="dashDot"/>
              </a:ln>
            </p:spPr>
            <p:txBody>
              <a:bodyPr wrap="square" lIns="36000" tIns="576000" rIns="36000" bIns="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all" spc="0" normalizeH="0" baseline="0" noProof="0" dirty="0">
                    <a:ln>
                      <a:noFill/>
                    </a:ln>
                    <a:solidFill>
                      <a:srgbClr val="043673"/>
                    </a:solidFill>
                    <a:effectLst/>
                    <a:uLnTx/>
                    <a:uFillTx/>
                    <a:latin typeface="Calibri"/>
                    <a:ea typeface="+mn-ea"/>
                  </a:rPr>
                  <a:t>ADULT</a:t>
                </a:r>
                <a:r>
                  <a:rPr kumimoji="0" lang="en-US" sz="800" b="1" i="0" u="none" strike="noStrike" kern="0" cap="all" spc="0" normalizeH="0" baseline="0" noProof="0" dirty="0">
                    <a:ln>
                      <a:noFill/>
                    </a:ln>
                    <a:solidFill>
                      <a:srgbClr val="043673"/>
                    </a:solidFill>
                    <a:effectLst/>
                    <a:uLnTx/>
                    <a:uFillTx/>
                    <a:latin typeface="Calibri"/>
                    <a:ea typeface="+mn-ea"/>
                  </a:rPr>
                  <a:t> &amp; </a:t>
                </a:r>
                <a:br>
                  <a:rPr kumimoji="0" lang="en-US" sz="1000" b="1" i="0" u="none" strike="noStrike" kern="0" cap="all" spc="0" normalizeH="0" baseline="0" noProof="0" dirty="0">
                    <a:ln>
                      <a:noFill/>
                    </a:ln>
                    <a:solidFill>
                      <a:srgbClr val="043673"/>
                    </a:solidFill>
                    <a:effectLst/>
                    <a:uLnTx/>
                    <a:uFillTx/>
                    <a:latin typeface="Calibri"/>
                    <a:ea typeface="+mn-ea"/>
                  </a:rPr>
                </a:br>
                <a:r>
                  <a:rPr kumimoji="0" lang="en-US" sz="1000" b="1" i="0" u="none" strike="noStrike" kern="0" cap="all" spc="0" normalizeH="0" baseline="0" noProof="0" dirty="0">
                    <a:ln>
                      <a:noFill/>
                    </a:ln>
                    <a:solidFill>
                      <a:srgbClr val="043673"/>
                    </a:solidFill>
                    <a:effectLst/>
                    <a:uLnTx/>
                    <a:uFillTx/>
                    <a:latin typeface="Calibri"/>
                    <a:ea typeface="+mn-ea"/>
                  </a:rPr>
                  <a:t>CHILD</a:t>
                </a:r>
              </a:p>
            </p:txBody>
          </p:sp>
        </p:grpSp>
        <p:pic>
          <p:nvPicPr>
            <p:cNvPr id="4" name="Picture 3" descr="A blue and yellow gear with a globe and a pin pointer&#10;&#10;Description automatically generated">
              <a:extLst>
                <a:ext uri="{FF2B5EF4-FFF2-40B4-BE49-F238E27FC236}">
                  <a16:creationId xmlns:a16="http://schemas.microsoft.com/office/drawing/2014/main" id="{33F08BD5-F7B9-8CCA-C6F7-C162C18A1CB8}"/>
                </a:ext>
              </a:extLst>
            </p:cNvPr>
            <p:cNvPicPr>
              <a:picLocks noChangeAspect="1"/>
            </p:cNvPicPr>
            <p:nvPr/>
          </p:nvPicPr>
          <p:blipFill rotWithShape="1">
            <a:blip r:embed="rId9" cstate="print">
              <a:lum bright="70000" contrast="-70000"/>
              <a:extLst>
                <a:ext uri="{28A0092B-C50C-407E-A947-70E740481C1C}">
                  <a14:useLocalDpi xmlns:a14="http://schemas.microsoft.com/office/drawing/2010/main" val="0"/>
                </a:ext>
              </a:extLst>
            </a:blip>
            <a:srcRect r="40546"/>
            <a:stretch/>
          </p:blipFill>
          <p:spPr>
            <a:xfrm>
              <a:off x="11342415" y="39346"/>
              <a:ext cx="508847" cy="481424"/>
            </a:xfrm>
            <a:prstGeom prst="rect">
              <a:avLst/>
            </a:prstGeom>
          </p:spPr>
        </p:pic>
        <p:sp>
          <p:nvSpPr>
            <p:cNvPr id="7" name="TextBox 6">
              <a:extLst>
                <a:ext uri="{FF2B5EF4-FFF2-40B4-BE49-F238E27FC236}">
                  <a16:creationId xmlns:a16="http://schemas.microsoft.com/office/drawing/2014/main" id="{7086EE17-2F91-6B9D-F678-01FB20D718F3}"/>
                </a:ext>
              </a:extLst>
            </p:cNvPr>
            <p:cNvSpPr txBox="1"/>
            <p:nvPr/>
          </p:nvSpPr>
          <p:spPr>
            <a:xfrm>
              <a:off x="11299523" y="505448"/>
              <a:ext cx="568528" cy="4154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700" b="1" i="0" u="none" strike="noStrike" kern="0" cap="none" spc="-20" normalizeH="0" baseline="0" noProof="0" dirty="0">
                  <a:ln>
                    <a:noFill/>
                  </a:ln>
                  <a:solidFill>
                    <a:srgbClr val="FFFFFF"/>
                  </a:solidFill>
                  <a:effectLst/>
                  <a:uLnTx/>
                  <a:uFillTx/>
                  <a:latin typeface="Calibri"/>
                  <a:ea typeface="+mn-ea"/>
                </a:rPr>
                <a:t>ADAPT TO LOCAL SETTING </a:t>
              </a:r>
              <a:endParaRPr kumimoji="0" lang="en-GB" sz="700" b="1" i="0" u="none" strike="noStrike" kern="0" cap="none" spc="-20" normalizeH="0" baseline="0" noProof="0" dirty="0">
                <a:ln>
                  <a:noFill/>
                </a:ln>
                <a:solidFill>
                  <a:srgbClr val="FFFFFF"/>
                </a:solidFill>
                <a:effectLst/>
                <a:uLnTx/>
                <a:uFillTx/>
                <a:latin typeface="Calibri"/>
                <a:ea typeface="+mn-ea"/>
              </a:endParaRPr>
            </a:p>
          </p:txBody>
        </p:sp>
      </p:grpSp>
    </p:spTree>
    <p:extLst>
      <p:ext uri="{BB962C8B-B14F-4D97-AF65-F5344CB8AC3E}">
        <p14:creationId xmlns:p14="http://schemas.microsoft.com/office/powerpoint/2010/main" val="210175944"/>
      </p:ext>
    </p:extLst>
  </p:cSld>
  <p:clrMapOvr>
    <a:masterClrMapping/>
  </p:clrMapOvr>
</p:sld>
</file>

<file path=ppt/theme/theme1.xml><?xml version="1.0" encoding="utf-8"?>
<a:theme xmlns:a="http://schemas.openxmlformats.org/drawingml/2006/main" name="1_Custom Design">
  <a:themeElements>
    <a:clrScheme name="The Union colours">
      <a:dk1>
        <a:srgbClr val="043673"/>
      </a:dk1>
      <a:lt1>
        <a:srgbClr val="043673"/>
      </a:lt1>
      <a:dk2>
        <a:srgbClr val="FFFFFF"/>
      </a:dk2>
      <a:lt2>
        <a:srgbClr val="FFFFFF"/>
      </a:lt2>
      <a:accent1>
        <a:srgbClr val="043673"/>
      </a:accent1>
      <a:accent2>
        <a:srgbClr val="FCB814"/>
      </a:accent2>
      <a:accent3>
        <a:srgbClr val="7F7F7F"/>
      </a:accent3>
      <a:accent4>
        <a:srgbClr val="DBF2FD"/>
      </a:accent4>
      <a:accent5>
        <a:srgbClr val="007CD0"/>
      </a:accent5>
      <a:accent6>
        <a:srgbClr val="FCB814"/>
      </a:accent6>
      <a:hlink>
        <a:srgbClr val="0563C1"/>
      </a:hlink>
      <a:folHlink>
        <a:srgbClr val="954F72"/>
      </a:folHlink>
    </a:clrScheme>
    <a:fontScheme name="The Union">
      <a:majorFont>
        <a:latin typeface="Helvetic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a_Union Template_April">
  <a:themeElements>
    <a:clrScheme name="Union">
      <a:dk1>
        <a:srgbClr val="043673"/>
      </a:dk1>
      <a:lt1>
        <a:srgbClr val="043673"/>
      </a:lt1>
      <a:dk2>
        <a:srgbClr val="FFFFFF"/>
      </a:dk2>
      <a:lt2>
        <a:srgbClr val="FFFFFF"/>
      </a:lt2>
      <a:accent1>
        <a:srgbClr val="043673"/>
      </a:accent1>
      <a:accent2>
        <a:srgbClr val="FCB814"/>
      </a:accent2>
      <a:accent3>
        <a:srgbClr val="7F7F7F"/>
      </a:accent3>
      <a:accent4>
        <a:srgbClr val="DBF2FD"/>
      </a:accent4>
      <a:accent5>
        <a:srgbClr val="0060A0"/>
      </a:accent5>
      <a:accent6>
        <a:srgbClr val="FCB814"/>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ra_Union Template_April" id="{9FC7AC81-FBDF-4684-A7B9-F2F27D0084CD}" vid="{D57F5094-A690-40A1-B9CD-B4D1D5864831}"/>
    </a:ext>
  </a:extLst>
</a:theme>
</file>

<file path=ppt/theme/theme4.xml><?xml version="1.0" encoding="utf-8"?>
<a:theme xmlns:a="http://schemas.openxmlformats.org/drawingml/2006/main" name="Thème Office">
  <a:themeElements>
    <a:clrScheme name="Personnalisée 3">
      <a:dk1>
        <a:sysClr val="windowText" lastClr="000000"/>
      </a:dk1>
      <a:lt1>
        <a:sysClr val="window" lastClr="FFFFFF"/>
      </a:lt1>
      <a:dk2>
        <a:srgbClr val="194983"/>
      </a:dk2>
      <a:lt2>
        <a:srgbClr val="005EA8"/>
      </a:lt2>
      <a:accent1>
        <a:srgbClr val="69942F"/>
      </a:accent1>
      <a:accent2>
        <a:srgbClr val="52B4CD"/>
      </a:accent2>
      <a:accent3>
        <a:srgbClr val="DAAB56"/>
      </a:accent3>
      <a:accent4>
        <a:srgbClr val="CA0000"/>
      </a:accent4>
      <a:accent5>
        <a:srgbClr val="FFC508"/>
      </a:accent5>
      <a:accent6>
        <a:srgbClr val="738994"/>
      </a:accent6>
      <a:hlink>
        <a:srgbClr val="194983"/>
      </a:hlink>
      <a:folHlink>
        <a:srgbClr val="73899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The Union colours">
      <a:dk1>
        <a:srgbClr val="043673"/>
      </a:dk1>
      <a:lt1>
        <a:srgbClr val="043673"/>
      </a:lt1>
      <a:dk2>
        <a:srgbClr val="FFFFFF"/>
      </a:dk2>
      <a:lt2>
        <a:srgbClr val="FFFFFF"/>
      </a:lt2>
      <a:accent1>
        <a:srgbClr val="043673"/>
      </a:accent1>
      <a:accent2>
        <a:srgbClr val="FCB814"/>
      </a:accent2>
      <a:accent3>
        <a:srgbClr val="7F7F7F"/>
      </a:accent3>
      <a:accent4>
        <a:srgbClr val="DBF2FD"/>
      </a:accent4>
      <a:accent5>
        <a:srgbClr val="007CD0"/>
      </a:accent5>
      <a:accent6>
        <a:srgbClr val="FCB814"/>
      </a:accent6>
      <a:hlink>
        <a:srgbClr val="0563C1"/>
      </a:hlink>
      <a:folHlink>
        <a:srgbClr val="954F72"/>
      </a:folHlink>
    </a:clrScheme>
    <a:fontScheme name="The Union">
      <a:majorFont>
        <a:latin typeface="Helvetic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ustom Design">
  <a:themeElements>
    <a:clrScheme name="The Union colours">
      <a:dk1>
        <a:srgbClr val="043673"/>
      </a:dk1>
      <a:lt1>
        <a:srgbClr val="043673"/>
      </a:lt1>
      <a:dk2>
        <a:srgbClr val="FFFFFF"/>
      </a:dk2>
      <a:lt2>
        <a:srgbClr val="FFFFFF"/>
      </a:lt2>
      <a:accent1>
        <a:srgbClr val="043673"/>
      </a:accent1>
      <a:accent2>
        <a:srgbClr val="FCB814"/>
      </a:accent2>
      <a:accent3>
        <a:srgbClr val="7F7F7F"/>
      </a:accent3>
      <a:accent4>
        <a:srgbClr val="DBF2FD"/>
      </a:accent4>
      <a:accent5>
        <a:srgbClr val="007CD0"/>
      </a:accent5>
      <a:accent6>
        <a:srgbClr val="FCB814"/>
      </a:accent6>
      <a:hlink>
        <a:srgbClr val="0563C1"/>
      </a:hlink>
      <a:folHlink>
        <a:srgbClr val="954F72"/>
      </a:folHlink>
    </a:clrScheme>
    <a:fontScheme name="The Union">
      <a:majorFont>
        <a:latin typeface="Helvetic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Lara_Union Template_April">
  <a:themeElements>
    <a:clrScheme name="Union">
      <a:dk1>
        <a:srgbClr val="043673"/>
      </a:dk1>
      <a:lt1>
        <a:srgbClr val="043673"/>
      </a:lt1>
      <a:dk2>
        <a:srgbClr val="FFFFFF"/>
      </a:dk2>
      <a:lt2>
        <a:srgbClr val="FFFFFF"/>
      </a:lt2>
      <a:accent1>
        <a:srgbClr val="043673"/>
      </a:accent1>
      <a:accent2>
        <a:srgbClr val="FCB814"/>
      </a:accent2>
      <a:accent3>
        <a:srgbClr val="7F7F7F"/>
      </a:accent3>
      <a:accent4>
        <a:srgbClr val="DBF2FD"/>
      </a:accent4>
      <a:accent5>
        <a:srgbClr val="0060A0"/>
      </a:accent5>
      <a:accent6>
        <a:srgbClr val="FCB814"/>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ra_Union Template_April" id="{9FC7AC81-FBDF-4684-A7B9-F2F27D0084CD}" vid="{D57F5094-A690-40A1-B9CD-B4D1D5864831}"/>
    </a:ext>
  </a:extLst>
</a:theme>
</file>

<file path=ppt/theme/theme8.xml><?xml version="1.0" encoding="utf-8"?>
<a:theme xmlns:a="http://schemas.openxmlformats.org/drawingml/2006/main" name="5_Custom Design">
  <a:themeElements>
    <a:clrScheme name="The Union colours">
      <a:dk1>
        <a:srgbClr val="043673"/>
      </a:dk1>
      <a:lt1>
        <a:srgbClr val="043673"/>
      </a:lt1>
      <a:dk2>
        <a:srgbClr val="FFFFFF"/>
      </a:dk2>
      <a:lt2>
        <a:srgbClr val="FFFFFF"/>
      </a:lt2>
      <a:accent1>
        <a:srgbClr val="043673"/>
      </a:accent1>
      <a:accent2>
        <a:srgbClr val="FCB814"/>
      </a:accent2>
      <a:accent3>
        <a:srgbClr val="7F7F7F"/>
      </a:accent3>
      <a:accent4>
        <a:srgbClr val="DBF2FD"/>
      </a:accent4>
      <a:accent5>
        <a:srgbClr val="007CD0"/>
      </a:accent5>
      <a:accent6>
        <a:srgbClr val="FCB814"/>
      </a:accent6>
      <a:hlink>
        <a:srgbClr val="0563C1"/>
      </a:hlink>
      <a:folHlink>
        <a:srgbClr val="954F72"/>
      </a:folHlink>
    </a:clrScheme>
    <a:fontScheme name="The Union">
      <a:majorFont>
        <a:latin typeface="Helvetic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41c876ea-2a4d-40fd-a443-bcc703a231b4">
      <Terms xmlns="http://schemas.microsoft.com/office/infopath/2007/PartnerControls"/>
    </lcf76f155ced4ddcb4097134ff3c332f>
    <TaxCatchAll xmlns="b472d68b-678b-4612-adf0-bf4f6fee3fb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3AF116E93BF1947966AD9E6ABA51B3F" ma:contentTypeVersion="18" ma:contentTypeDescription="Create a new document." ma:contentTypeScope="" ma:versionID="86ec860761fe7dec0d42538a06a839ce">
  <xsd:schema xmlns:xsd="http://www.w3.org/2001/XMLSchema" xmlns:xs="http://www.w3.org/2001/XMLSchema" xmlns:p="http://schemas.microsoft.com/office/2006/metadata/properties" xmlns:ns1="http://schemas.microsoft.com/sharepoint/v3" xmlns:ns2="41c876ea-2a4d-40fd-a443-bcc703a231b4" xmlns:ns3="b472d68b-678b-4612-adf0-bf4f6fee3fba" targetNamespace="http://schemas.microsoft.com/office/2006/metadata/properties" ma:root="true" ma:fieldsID="dff08b6ef78dc43f221b4c5605e597ce" ns1:_="" ns2:_="" ns3:_="">
    <xsd:import namespace="http://schemas.microsoft.com/sharepoint/v3"/>
    <xsd:import namespace="41c876ea-2a4d-40fd-a443-bcc703a231b4"/>
    <xsd:import namespace="b472d68b-678b-4612-adf0-bf4f6fee3fb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1c876ea-2a4d-40fd-a443-bcc703a231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b573d24f-8a70-488d-a97d-41419af637e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472d68b-678b-4612-adf0-bf4f6fee3fb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a974e79c-8645-4101-a62d-bcd88f2da6df}" ma:internalName="TaxCatchAll" ma:showField="CatchAllData" ma:web="b472d68b-678b-4612-adf0-bf4f6fee3f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553B95-8577-48EC-9D28-D007A54FA0DB}">
  <ds:schemaRefs>
    <ds:schemaRef ds:uri="http://schemas.microsoft.com/office/2006/documentManagement/types"/>
    <ds:schemaRef ds:uri="http://purl.org/dc/terms/"/>
    <ds:schemaRef ds:uri="http://purl.org/dc/elements/1.1/"/>
    <ds:schemaRef ds:uri="http://schemas.microsoft.com/office/infopath/2007/PartnerControls"/>
    <ds:schemaRef ds:uri="http://purl.org/dc/dcmitype/"/>
    <ds:schemaRef ds:uri="http://schemas.microsoft.com/sharepoint/v3"/>
    <ds:schemaRef ds:uri="http://www.w3.org/XML/1998/namespace"/>
    <ds:schemaRef ds:uri="http://schemas.openxmlformats.org/package/2006/metadata/core-properties"/>
    <ds:schemaRef ds:uri="b472d68b-678b-4612-adf0-bf4f6fee3fba"/>
    <ds:schemaRef ds:uri="41c876ea-2a4d-40fd-a443-bcc703a231b4"/>
    <ds:schemaRef ds:uri="http://schemas.microsoft.com/office/2006/metadata/properties"/>
  </ds:schemaRefs>
</ds:datastoreItem>
</file>

<file path=customXml/itemProps2.xml><?xml version="1.0" encoding="utf-8"?>
<ds:datastoreItem xmlns:ds="http://schemas.openxmlformats.org/officeDocument/2006/customXml" ds:itemID="{F0FC8FB6-35EE-4780-84FD-67FF101230D9}">
  <ds:schemaRefs>
    <ds:schemaRef ds:uri="http://schemas.microsoft.com/sharepoint/v3/contenttype/forms"/>
  </ds:schemaRefs>
</ds:datastoreItem>
</file>

<file path=customXml/itemProps3.xml><?xml version="1.0" encoding="utf-8"?>
<ds:datastoreItem xmlns:ds="http://schemas.openxmlformats.org/officeDocument/2006/customXml" ds:itemID="{3FF9A51D-2B04-415C-AA1A-A348D1034C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1c876ea-2a4d-40fd-a443-bcc703a231b4"/>
    <ds:schemaRef ds:uri="b472d68b-678b-4612-adf0-bf4f6fee3f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Aspect.thmx</Template>
  <TotalTime>37043</TotalTime>
  <Words>5613</Words>
  <Application>Microsoft Office PowerPoint</Application>
  <PresentationFormat>Widescreen</PresentationFormat>
  <Paragraphs>445</Paragraphs>
  <Slides>37</Slides>
  <Notes>27</Notes>
  <HiddenSlides>0</HiddenSlides>
  <MMClips>2</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37</vt:i4>
      </vt:variant>
    </vt:vector>
  </HeadingPairs>
  <TitlesOfParts>
    <vt:vector size="56" baseType="lpstr">
      <vt:lpstr>ＭＳ Ｐゴシック</vt:lpstr>
      <vt:lpstr>Abadi</vt:lpstr>
      <vt:lpstr>Aptos</vt:lpstr>
      <vt:lpstr>Arial</vt:lpstr>
      <vt:lpstr>Calibri</vt:lpstr>
      <vt:lpstr>Calibri (Body)</vt:lpstr>
      <vt:lpstr>Calibri Light</vt:lpstr>
      <vt:lpstr>Helvetica</vt:lpstr>
      <vt:lpstr>Helvetica 57 Condensed</vt:lpstr>
      <vt:lpstr>Helvetica 77 Bold Condensed</vt:lpstr>
      <vt:lpstr>Wingdings</vt:lpstr>
      <vt:lpstr>1_Custom Design</vt:lpstr>
      <vt:lpstr>2_Custom Design</vt:lpstr>
      <vt:lpstr>Lara_Union Template_April</vt:lpstr>
      <vt:lpstr>Thème Office</vt:lpstr>
      <vt:lpstr>Custom Design</vt:lpstr>
      <vt:lpstr>3_Custom Design</vt:lpstr>
      <vt:lpstr>1_Lara_Union Template_April</vt:lpstr>
      <vt:lpstr>5_Custom Design</vt:lpstr>
      <vt:lpstr>Module 7:  Recording, reporting and  use of TB data </vt:lpstr>
      <vt:lpstr>Learning Objectives </vt:lpstr>
      <vt:lpstr>Outline</vt:lpstr>
      <vt:lpstr>Outline</vt:lpstr>
      <vt:lpstr>Discussion on setting-specific practices</vt:lpstr>
      <vt:lpstr>Discussion: Recording &amp; reporting in child and adolescent TB management  </vt:lpstr>
      <vt:lpstr>PowerPoint Presentation</vt:lpstr>
      <vt:lpstr>Registers and reports used in TB management  </vt:lpstr>
      <vt:lpstr>TB registers </vt:lpstr>
      <vt:lpstr>Presumptive TB register</vt:lpstr>
      <vt:lpstr>TB laboratory request and result form</vt:lpstr>
      <vt:lpstr>TB laboratory register</vt:lpstr>
      <vt:lpstr>Discussion: Presumptive TB and  TB laboratory registers </vt:lpstr>
      <vt:lpstr>TB register </vt:lpstr>
      <vt:lpstr>TB treatment outcome definitions  </vt:lpstr>
      <vt:lpstr>Contact screening register </vt:lpstr>
      <vt:lpstr>TB preventive treatment register  </vt:lpstr>
      <vt:lpstr>TB preventive treatment register  </vt:lpstr>
      <vt:lpstr>Programme indicators for contact screening and TPT </vt:lpstr>
      <vt:lpstr>Quarterly reports</vt:lpstr>
      <vt:lpstr>Indicators for   child and adolescent TB and local use of TB data </vt:lpstr>
      <vt:lpstr>Discussion: Evaluating child and adolescent TB </vt:lpstr>
      <vt:lpstr>PowerPoint Presentation</vt:lpstr>
      <vt:lpstr>Indicators in routine monitoring and evaluation </vt:lpstr>
      <vt:lpstr>Local use of TB data</vt:lpstr>
      <vt:lpstr>PowerPoint Presentation</vt:lpstr>
      <vt:lpstr>Continuous Quality Improvement (CQI) and  local TB data use </vt:lpstr>
      <vt:lpstr>Age-group reporting</vt:lpstr>
      <vt:lpstr>Conclusion and  Summary of key learning points </vt:lpstr>
      <vt:lpstr>Conclusion: summary of key learning points </vt:lpstr>
      <vt:lpstr>References </vt:lpstr>
      <vt:lpstr>Challenge your knowledge</vt:lpstr>
      <vt:lpstr>Quiz question 1</vt:lpstr>
      <vt:lpstr>Quiz question 1 - answer</vt:lpstr>
      <vt:lpstr>Quiz question 2</vt:lpstr>
      <vt:lpstr>Quiz question 2 - answer</vt:lpstr>
      <vt:lpstr>PowerPoint Presentation</vt:lpstr>
    </vt:vector>
  </TitlesOfParts>
  <Company>The Union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Threats to Lung Health</dc:title>
  <dc:creator>Roxanne Van Gelder</dc:creator>
  <cp:lastModifiedBy>Sandy Picken</cp:lastModifiedBy>
  <cp:revision>2056</cp:revision>
  <cp:lastPrinted>2016-11-24T13:58:00Z</cp:lastPrinted>
  <dcterms:created xsi:type="dcterms:W3CDTF">2014-10-08T05:26:21Z</dcterms:created>
  <dcterms:modified xsi:type="dcterms:W3CDTF">2024-10-30T13:06:24Z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0x010100C3AF116E93BF1947966AD9E6ABA51B3F</vt:lpwstr>
  </property>
  <property fmtid="{D5CDD505-2E9C-101B-9397-08002B2CF9AE}" pid="3" name="MediaServiceImageTags">
    <vt:lpwstr/>
  </property>
  <property fmtid="{D5CDD505-2E9C-101B-9397-08002B2CF9AE}" pid="4" name="MSIP_Label_7b94a7b8-f06c-4dfe-bdcc-9b548fd58c31_Enabled">
    <vt:lpwstr>true</vt:lpwstr>
  </property>
  <property fmtid="{D5CDD505-2E9C-101B-9397-08002B2CF9AE}" pid="5" name="MSIP_Label_7b94a7b8-f06c-4dfe-bdcc-9b548fd58c31_SetDate">
    <vt:lpwstr>2024-06-06T18:09:45Z</vt:lpwstr>
  </property>
  <property fmtid="{D5CDD505-2E9C-101B-9397-08002B2CF9AE}" pid="6" name="MSIP_Label_7b94a7b8-f06c-4dfe-bdcc-9b548fd58c31_Method">
    <vt:lpwstr>Privileged</vt:lpwstr>
  </property>
  <property fmtid="{D5CDD505-2E9C-101B-9397-08002B2CF9AE}" pid="7" name="MSIP_Label_7b94a7b8-f06c-4dfe-bdcc-9b548fd58c31_Name">
    <vt:lpwstr>7b94a7b8-f06c-4dfe-bdcc-9b548fd58c31</vt:lpwstr>
  </property>
  <property fmtid="{D5CDD505-2E9C-101B-9397-08002B2CF9AE}" pid="8" name="MSIP_Label_7b94a7b8-f06c-4dfe-bdcc-9b548fd58c31_SiteId">
    <vt:lpwstr>9ce70869-60db-44fd-abe8-d2767077fc8f</vt:lpwstr>
  </property>
  <property fmtid="{D5CDD505-2E9C-101B-9397-08002B2CF9AE}" pid="9" name="MSIP_Label_7b94a7b8-f06c-4dfe-bdcc-9b548fd58c31_ActionId">
    <vt:lpwstr>15d1d972-04c3-47cf-a1b6-c72d80b38b8d</vt:lpwstr>
  </property>
  <property fmtid="{D5CDD505-2E9C-101B-9397-08002B2CF9AE}" pid="10" name="MSIP_Label_7b94a7b8-f06c-4dfe-bdcc-9b548fd58c31_ContentBits">
    <vt:lpwstr>0</vt:lpwstr>
  </property>
</Properties>
</file>